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24" r:id="rId3"/>
    <p:sldMasterId id="2147483756" r:id="rId4"/>
    <p:sldMasterId id="2147483784" r:id="rId5"/>
  </p:sldMasterIdLst>
  <p:notesMasterIdLst>
    <p:notesMasterId r:id="rId23"/>
  </p:notesMasterIdLst>
  <p:handoutMasterIdLst>
    <p:handoutMasterId r:id="rId24"/>
  </p:handoutMasterIdLst>
  <p:sldIdLst>
    <p:sldId id="292" r:id="rId6"/>
    <p:sldId id="259" r:id="rId7"/>
    <p:sldId id="263" r:id="rId8"/>
    <p:sldId id="293" r:id="rId9"/>
    <p:sldId id="285" r:id="rId10"/>
    <p:sldId id="305" r:id="rId11"/>
    <p:sldId id="271" r:id="rId12"/>
    <p:sldId id="286" r:id="rId13"/>
    <p:sldId id="262" r:id="rId14"/>
    <p:sldId id="310" r:id="rId15"/>
    <p:sldId id="270" r:id="rId16"/>
    <p:sldId id="265" r:id="rId17"/>
    <p:sldId id="260" r:id="rId18"/>
    <p:sldId id="268" r:id="rId19"/>
    <p:sldId id="278" r:id="rId20"/>
    <p:sldId id="261" r:id="rId21"/>
    <p:sldId id="288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RTECT INTRO" id="{FC040671-0611-4811-A866-1A6A70D91594}">
          <p14:sldIdLst>
            <p14:sldId id="292"/>
            <p14:sldId id="259"/>
          </p14:sldIdLst>
        </p14:section>
        <p14:section name="ORTECT TEXT" id="{0A9E586A-07F7-427F-A669-0018EE83F072}">
          <p14:sldIdLst>
            <p14:sldId id="263"/>
            <p14:sldId id="293"/>
            <p14:sldId id="285"/>
            <p14:sldId id="305"/>
            <p14:sldId id="271"/>
            <p14:sldId id="286"/>
            <p14:sldId id="262"/>
            <p14:sldId id="310"/>
            <p14:sldId id="270"/>
            <p14:sldId id="265"/>
            <p14:sldId id="260"/>
            <p14:sldId id="268"/>
            <p14:sldId id="278"/>
            <p14:sldId id="261"/>
          </p14:sldIdLst>
        </p14:section>
        <p14:section name="ORTEC VISUAL" id="{4E2EB232-7656-43B1-9DEF-04265FA70A48}">
          <p14:sldIdLst>
            <p14:sldId id="288"/>
          </p14:sldIdLst>
        </p14:section>
        <p14:section name="ORTEC GRAPH" id="{19013A64-B5E9-4704-80E1-F9201512320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le de Korte" initials="JdK" lastIdx="7" clrIdx="0">
    <p:extLst>
      <p:ext uri="{19B8F6BF-5375-455C-9EA6-DF929625EA0E}">
        <p15:presenceInfo xmlns:p15="http://schemas.microsoft.com/office/powerpoint/2012/main" userId="S::jelle@pptsolutions.nl::1e167a51-cb19-4ded-a382-997977e0ec35" providerId="AD"/>
      </p:ext>
    </p:extLst>
  </p:cmAuthor>
  <p:cmAuthor id="2" name="Alexandru Nichita" initials="AN" lastIdx="1" clrIdx="1">
    <p:extLst>
      <p:ext uri="{19B8F6BF-5375-455C-9EA6-DF929625EA0E}">
        <p15:presenceInfo xmlns:p15="http://schemas.microsoft.com/office/powerpoint/2012/main" userId="S::AlexandruNi@Ortec.Com::8cdce55f-57ea-40b9-ad6b-fc10f49696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D1BE89-BD30-4E36-915A-0E4A03AE6F24}" v="59" dt="2024-11-11T09:52:14.8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4694" autoAdjust="0"/>
  </p:normalViewPr>
  <p:slideViewPr>
    <p:cSldViewPr snapToGrid="0">
      <p:cViewPr varScale="1">
        <p:scale>
          <a:sx n="106" d="100"/>
          <a:sy n="106" d="100"/>
        </p:scale>
        <p:origin x="2580" y="120"/>
      </p:cViewPr>
      <p:guideLst/>
    </p:cSldViewPr>
  </p:slideViewPr>
  <p:outlineViewPr>
    <p:cViewPr>
      <p:scale>
        <a:sx n="33" d="100"/>
        <a:sy n="33" d="100"/>
      </p:scale>
      <p:origin x="0" y="-2831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u Nichita" userId="8cdce55f-57ea-40b9-ad6b-fc10f49696fe" providerId="ADAL" clId="{41D1BE89-BD30-4E36-915A-0E4A03AE6F24}"/>
    <pc:docChg chg="undo redo custSel addSld delSld modSld sldOrd delMainMaster modSection">
      <pc:chgData name="Alexandru Nichita" userId="8cdce55f-57ea-40b9-ad6b-fc10f49696fe" providerId="ADAL" clId="{41D1BE89-BD30-4E36-915A-0E4A03AE6F24}" dt="2024-11-11T12:22:17.408" v="5531" actId="113"/>
      <pc:docMkLst>
        <pc:docMk/>
      </pc:docMkLst>
      <pc:sldChg chg="modSp mod">
        <pc:chgData name="Alexandru Nichita" userId="8cdce55f-57ea-40b9-ad6b-fc10f49696fe" providerId="ADAL" clId="{41D1BE89-BD30-4E36-915A-0E4A03AE6F24}" dt="2024-11-11T10:00:10.999" v="5506" actId="14100"/>
        <pc:sldMkLst>
          <pc:docMk/>
          <pc:sldMk cId="1127979956" sldId="259"/>
        </pc:sldMkLst>
        <pc:spChg chg="mod">
          <ac:chgData name="Alexandru Nichita" userId="8cdce55f-57ea-40b9-ad6b-fc10f49696fe" providerId="ADAL" clId="{41D1BE89-BD30-4E36-915A-0E4A03AE6F24}" dt="2024-11-11T07:57:48.080" v="1142" actId="1076"/>
          <ac:spMkLst>
            <pc:docMk/>
            <pc:sldMk cId="1127979956" sldId="259"/>
            <ac:spMk id="2" creationId="{AB665AD1-ECDB-B7BD-574B-14225B8B680A}"/>
          </ac:spMkLst>
        </pc:spChg>
        <pc:spChg chg="mod">
          <ac:chgData name="Alexandru Nichita" userId="8cdce55f-57ea-40b9-ad6b-fc10f49696fe" providerId="ADAL" clId="{41D1BE89-BD30-4E36-915A-0E4A03AE6F24}" dt="2024-11-11T07:56:34.482" v="1135" actId="1076"/>
          <ac:spMkLst>
            <pc:docMk/>
            <pc:sldMk cId="1127979956" sldId="259"/>
            <ac:spMk id="3" creationId="{6C62D8E7-4205-BB84-343E-8F12E6036DDA}"/>
          </ac:spMkLst>
        </pc:spChg>
        <pc:spChg chg="mod">
          <ac:chgData name="Alexandru Nichita" userId="8cdce55f-57ea-40b9-ad6b-fc10f49696fe" providerId="ADAL" clId="{41D1BE89-BD30-4E36-915A-0E4A03AE6F24}" dt="2024-11-11T07:57:48.080" v="1142" actId="1076"/>
          <ac:spMkLst>
            <pc:docMk/>
            <pc:sldMk cId="1127979956" sldId="259"/>
            <ac:spMk id="4" creationId="{613E7669-91C5-BA21-C9FB-503E31E49EF1}"/>
          </ac:spMkLst>
        </pc:spChg>
        <pc:spChg chg="mod">
          <ac:chgData name="Alexandru Nichita" userId="8cdce55f-57ea-40b9-ad6b-fc10f49696fe" providerId="ADAL" clId="{41D1BE89-BD30-4E36-915A-0E4A03AE6F24}" dt="2024-11-11T07:57:48.080" v="1142" actId="1076"/>
          <ac:spMkLst>
            <pc:docMk/>
            <pc:sldMk cId="1127979956" sldId="259"/>
            <ac:spMk id="6" creationId="{6B9D18F0-AD19-82AF-6F88-FE6E22758489}"/>
          </ac:spMkLst>
        </pc:spChg>
        <pc:spChg chg="mod">
          <ac:chgData name="Alexandru Nichita" userId="8cdce55f-57ea-40b9-ad6b-fc10f49696fe" providerId="ADAL" clId="{41D1BE89-BD30-4E36-915A-0E4A03AE6F24}" dt="2024-11-11T10:00:10.999" v="5506" actId="14100"/>
          <ac:spMkLst>
            <pc:docMk/>
            <pc:sldMk cId="1127979956" sldId="259"/>
            <ac:spMk id="12" creationId="{FBDAD677-89D7-4426-8161-8ED5AE529629}"/>
          </ac:spMkLst>
        </pc:spChg>
        <pc:spChg chg="mod">
          <ac:chgData name="Alexandru Nichita" userId="8cdce55f-57ea-40b9-ad6b-fc10f49696fe" providerId="ADAL" clId="{41D1BE89-BD30-4E36-915A-0E4A03AE6F24}" dt="2024-11-08T14:31:31.248" v="431" actId="20577"/>
          <ac:spMkLst>
            <pc:docMk/>
            <pc:sldMk cId="1127979956" sldId="259"/>
            <ac:spMk id="16" creationId="{15DA4AF4-79D3-40AF-9B8B-DC29DA210082}"/>
          </ac:spMkLst>
        </pc:spChg>
        <pc:picChg chg="mod">
          <ac:chgData name="Alexandru Nichita" userId="8cdce55f-57ea-40b9-ad6b-fc10f49696fe" providerId="ADAL" clId="{41D1BE89-BD30-4E36-915A-0E4A03AE6F24}" dt="2024-11-11T07:56:34.482" v="1135" actId="1076"/>
          <ac:picMkLst>
            <pc:docMk/>
            <pc:sldMk cId="1127979956" sldId="259"/>
            <ac:picMk id="19" creationId="{296A3EC6-4167-03D7-6E4F-AF135F6240F1}"/>
          </ac:picMkLst>
        </pc:picChg>
      </pc:sldChg>
      <pc:sldChg chg="modSp add mod">
        <pc:chgData name="Alexandru Nichita" userId="8cdce55f-57ea-40b9-ad6b-fc10f49696fe" providerId="ADAL" clId="{41D1BE89-BD30-4E36-915A-0E4A03AE6F24}" dt="2024-11-11T09:57:23.827" v="5497" actId="20577"/>
        <pc:sldMkLst>
          <pc:docMk/>
          <pc:sldMk cId="2785970462" sldId="260"/>
        </pc:sldMkLst>
        <pc:spChg chg="mod">
          <ac:chgData name="Alexandru Nichita" userId="8cdce55f-57ea-40b9-ad6b-fc10f49696fe" providerId="ADAL" clId="{41D1BE89-BD30-4E36-915A-0E4A03AE6F24}" dt="2024-11-11T09:53:52.258" v="5031" actId="20577"/>
          <ac:spMkLst>
            <pc:docMk/>
            <pc:sldMk cId="2785970462" sldId="260"/>
            <ac:spMk id="17" creationId="{5FDCBFC0-8331-4975-8F61-62EBBB275BF7}"/>
          </ac:spMkLst>
        </pc:spChg>
        <pc:spChg chg="mod">
          <ac:chgData name="Alexandru Nichita" userId="8cdce55f-57ea-40b9-ad6b-fc10f49696fe" providerId="ADAL" clId="{41D1BE89-BD30-4E36-915A-0E4A03AE6F24}" dt="2024-11-11T09:57:23.827" v="5497" actId="20577"/>
          <ac:spMkLst>
            <pc:docMk/>
            <pc:sldMk cId="2785970462" sldId="260"/>
            <ac:spMk id="18" creationId="{841A868C-7D66-461F-AF13-22C6459B9D4A}"/>
          </ac:spMkLst>
        </pc:spChg>
      </pc:sldChg>
      <pc:sldChg chg="modSp add mod">
        <pc:chgData name="Alexandru Nichita" userId="8cdce55f-57ea-40b9-ad6b-fc10f49696fe" providerId="ADAL" clId="{41D1BE89-BD30-4E36-915A-0E4A03AE6F24}" dt="2024-11-11T12:22:17.408" v="5531" actId="113"/>
        <pc:sldMkLst>
          <pc:docMk/>
          <pc:sldMk cId="1046517454" sldId="261"/>
        </pc:sldMkLst>
        <pc:spChg chg="mod">
          <ac:chgData name="Alexandru Nichita" userId="8cdce55f-57ea-40b9-ad6b-fc10f49696fe" providerId="ADAL" clId="{41D1BE89-BD30-4E36-915A-0E4A03AE6F24}" dt="2024-11-11T12:22:17.408" v="5531" actId="113"/>
          <ac:spMkLst>
            <pc:docMk/>
            <pc:sldMk cId="1046517454" sldId="261"/>
            <ac:spMk id="2" creationId="{72D41598-D746-4C27-8FA5-509E414AB202}"/>
          </ac:spMkLst>
        </pc:spChg>
        <pc:spChg chg="mod">
          <ac:chgData name="Alexandru Nichita" userId="8cdce55f-57ea-40b9-ad6b-fc10f49696fe" providerId="ADAL" clId="{41D1BE89-BD30-4E36-915A-0E4A03AE6F24}" dt="2024-11-11T09:17:04.967" v="4454" actId="20577"/>
          <ac:spMkLst>
            <pc:docMk/>
            <pc:sldMk cId="1046517454" sldId="261"/>
            <ac:spMk id="17" creationId="{5FDCBFC0-8331-4975-8F61-62EBBB275BF7}"/>
          </ac:spMkLst>
        </pc:spChg>
        <pc:spChg chg="mod">
          <ac:chgData name="Alexandru Nichita" userId="8cdce55f-57ea-40b9-ad6b-fc10f49696fe" providerId="ADAL" clId="{41D1BE89-BD30-4E36-915A-0E4A03AE6F24}" dt="2024-11-11T12:22:05.233" v="5526" actId="113"/>
          <ac:spMkLst>
            <pc:docMk/>
            <pc:sldMk cId="1046517454" sldId="261"/>
            <ac:spMk id="18" creationId="{841A868C-7D66-461F-AF13-22C6459B9D4A}"/>
          </ac:spMkLst>
        </pc:spChg>
      </pc:sldChg>
      <pc:sldChg chg="modSp add mod">
        <pc:chgData name="Alexandru Nichita" userId="8cdce55f-57ea-40b9-ad6b-fc10f49696fe" providerId="ADAL" clId="{41D1BE89-BD30-4E36-915A-0E4A03AE6F24}" dt="2024-11-11T08:56:58.759" v="3546" actId="20577"/>
        <pc:sldMkLst>
          <pc:docMk/>
          <pc:sldMk cId="3208099183" sldId="262"/>
        </pc:sldMkLst>
        <pc:spChg chg="mod">
          <ac:chgData name="Alexandru Nichita" userId="8cdce55f-57ea-40b9-ad6b-fc10f49696fe" providerId="ADAL" clId="{41D1BE89-BD30-4E36-915A-0E4A03AE6F24}" dt="2024-11-11T08:52:50.708" v="3048" actId="5793"/>
          <ac:spMkLst>
            <pc:docMk/>
            <pc:sldMk cId="3208099183" sldId="262"/>
            <ac:spMk id="17" creationId="{5FDCBFC0-8331-4975-8F61-62EBBB275BF7}"/>
          </ac:spMkLst>
        </pc:spChg>
        <pc:spChg chg="mod">
          <ac:chgData name="Alexandru Nichita" userId="8cdce55f-57ea-40b9-ad6b-fc10f49696fe" providerId="ADAL" clId="{41D1BE89-BD30-4E36-915A-0E4A03AE6F24}" dt="2024-11-11T08:56:58.759" v="3546" actId="20577"/>
          <ac:spMkLst>
            <pc:docMk/>
            <pc:sldMk cId="3208099183" sldId="262"/>
            <ac:spMk id="18" creationId="{841A868C-7D66-461F-AF13-22C6459B9D4A}"/>
          </ac:spMkLst>
        </pc:spChg>
      </pc:sldChg>
      <pc:sldChg chg="addSp delSp modSp mod">
        <pc:chgData name="Alexandru Nichita" userId="8cdce55f-57ea-40b9-ad6b-fc10f49696fe" providerId="ADAL" clId="{41D1BE89-BD30-4E36-915A-0E4A03AE6F24}" dt="2024-11-08T14:09:48.172" v="319" actId="20577"/>
        <pc:sldMkLst>
          <pc:docMk/>
          <pc:sldMk cId="3710230938" sldId="263"/>
        </pc:sldMkLst>
        <pc:spChg chg="add del mod">
          <ac:chgData name="Alexandru Nichita" userId="8cdce55f-57ea-40b9-ad6b-fc10f49696fe" providerId="ADAL" clId="{41D1BE89-BD30-4E36-915A-0E4A03AE6F24}" dt="2024-11-08T13:54:44.944" v="20" actId="478"/>
          <ac:spMkLst>
            <pc:docMk/>
            <pc:sldMk cId="3710230938" sldId="263"/>
            <ac:spMk id="3" creationId="{597A6A3B-546B-5331-9EC7-3CBF9084814E}"/>
          </ac:spMkLst>
        </pc:spChg>
        <pc:spChg chg="add del mod">
          <ac:chgData name="Alexandru Nichita" userId="8cdce55f-57ea-40b9-ad6b-fc10f49696fe" providerId="ADAL" clId="{41D1BE89-BD30-4E36-915A-0E4A03AE6F24}" dt="2024-11-08T13:54:51.058" v="22"/>
          <ac:spMkLst>
            <pc:docMk/>
            <pc:sldMk cId="3710230938" sldId="263"/>
            <ac:spMk id="6" creationId="{2D6034B3-EF44-5C3A-DEE6-EB337FAE64D2}"/>
          </ac:spMkLst>
        </pc:spChg>
        <pc:spChg chg="mod">
          <ac:chgData name="Alexandru Nichita" userId="8cdce55f-57ea-40b9-ad6b-fc10f49696fe" providerId="ADAL" clId="{41D1BE89-BD30-4E36-915A-0E4A03AE6F24}" dt="2024-11-08T13:59:25.883" v="76" actId="1076"/>
          <ac:spMkLst>
            <pc:docMk/>
            <pc:sldMk cId="3710230938" sldId="263"/>
            <ac:spMk id="17" creationId="{5FDCBFC0-8331-4975-8F61-62EBBB275BF7}"/>
          </ac:spMkLst>
        </pc:spChg>
        <pc:spChg chg="mod">
          <ac:chgData name="Alexandru Nichita" userId="8cdce55f-57ea-40b9-ad6b-fc10f49696fe" providerId="ADAL" clId="{41D1BE89-BD30-4E36-915A-0E4A03AE6F24}" dt="2024-11-08T14:09:48.172" v="319" actId="20577"/>
          <ac:spMkLst>
            <pc:docMk/>
            <pc:sldMk cId="3710230938" sldId="263"/>
            <ac:spMk id="18" creationId="{841A868C-7D66-461F-AF13-22C6459B9D4A}"/>
          </ac:spMkLst>
        </pc:spChg>
        <pc:picChg chg="add del">
          <ac:chgData name="Alexandru Nichita" userId="8cdce55f-57ea-40b9-ad6b-fc10f49696fe" providerId="ADAL" clId="{41D1BE89-BD30-4E36-915A-0E4A03AE6F24}" dt="2024-11-08T13:54:46.513" v="21" actId="478"/>
          <ac:picMkLst>
            <pc:docMk/>
            <pc:sldMk cId="3710230938" sldId="263"/>
            <ac:picMk id="4" creationId="{072B8CAF-5E44-493F-9EF6-058B72DEE49B}"/>
          </ac:picMkLst>
        </pc:picChg>
        <pc:picChg chg="add mod">
          <ac:chgData name="Alexandru Nichita" userId="8cdce55f-57ea-40b9-ad6b-fc10f49696fe" providerId="ADAL" clId="{41D1BE89-BD30-4E36-915A-0E4A03AE6F24}" dt="2024-11-08T13:54:51.058" v="22"/>
          <ac:picMkLst>
            <pc:docMk/>
            <pc:sldMk cId="3710230938" sldId="263"/>
            <ac:picMk id="9" creationId="{75977849-45AD-7AF6-B747-4433DAB3D64C}"/>
          </ac:picMkLst>
        </pc:picChg>
      </pc:sldChg>
      <pc:sldChg chg="addSp delSp modSp add mod">
        <pc:chgData name="Alexandru Nichita" userId="8cdce55f-57ea-40b9-ad6b-fc10f49696fe" providerId="ADAL" clId="{41D1BE89-BD30-4E36-915A-0E4A03AE6F24}" dt="2024-11-11T09:53:46.448" v="5027" actId="20577"/>
        <pc:sldMkLst>
          <pc:docMk/>
          <pc:sldMk cId="1600202093" sldId="265"/>
        </pc:sldMkLst>
        <pc:spChg chg="add del mod">
          <ac:chgData name="Alexandru Nichita" userId="8cdce55f-57ea-40b9-ad6b-fc10f49696fe" providerId="ADAL" clId="{41D1BE89-BD30-4E36-915A-0E4A03AE6F24}" dt="2024-11-11T09:43:52.168" v="4561"/>
          <ac:spMkLst>
            <pc:docMk/>
            <pc:sldMk cId="1600202093" sldId="265"/>
            <ac:spMk id="3" creationId="{A5992A11-C1A8-A683-949D-98C911F79739}"/>
          </ac:spMkLst>
        </pc:spChg>
        <pc:spChg chg="mod">
          <ac:chgData name="Alexandru Nichita" userId="8cdce55f-57ea-40b9-ad6b-fc10f49696fe" providerId="ADAL" clId="{41D1BE89-BD30-4E36-915A-0E4A03AE6F24}" dt="2024-11-11T09:51:17.609" v="4846" actId="14100"/>
          <ac:spMkLst>
            <pc:docMk/>
            <pc:sldMk cId="1600202093" sldId="265"/>
            <ac:spMk id="17" creationId="{5FDCBFC0-8331-4975-8F61-62EBBB275BF7}"/>
          </ac:spMkLst>
        </pc:spChg>
        <pc:spChg chg="mod">
          <ac:chgData name="Alexandru Nichita" userId="8cdce55f-57ea-40b9-ad6b-fc10f49696fe" providerId="ADAL" clId="{41D1BE89-BD30-4E36-915A-0E4A03AE6F24}" dt="2024-11-11T09:53:46.448" v="5027" actId="20577"/>
          <ac:spMkLst>
            <pc:docMk/>
            <pc:sldMk cId="1600202093" sldId="265"/>
            <ac:spMk id="18" creationId="{841A868C-7D66-461F-AF13-22C6459B9D4A}"/>
          </ac:spMkLst>
        </pc:spChg>
        <pc:picChg chg="del">
          <ac:chgData name="Alexandru Nichita" userId="8cdce55f-57ea-40b9-ad6b-fc10f49696fe" providerId="ADAL" clId="{41D1BE89-BD30-4E36-915A-0E4A03AE6F24}" dt="2024-11-11T09:43:30.510" v="4558" actId="478"/>
          <ac:picMkLst>
            <pc:docMk/>
            <pc:sldMk cId="1600202093" sldId="265"/>
            <ac:picMk id="4" creationId="{35A3BA83-1B1F-4B3E-AC59-F7385FA2F984}"/>
          </ac:picMkLst>
        </pc:picChg>
        <pc:picChg chg="add mod">
          <ac:chgData name="Alexandru Nichita" userId="8cdce55f-57ea-40b9-ad6b-fc10f49696fe" providerId="ADAL" clId="{41D1BE89-BD30-4E36-915A-0E4A03AE6F24}" dt="2024-11-11T09:43:48.596" v="4560"/>
          <ac:picMkLst>
            <pc:docMk/>
            <pc:sldMk cId="1600202093" sldId="265"/>
            <ac:picMk id="6" creationId="{2D0ACBA8-72EB-CBC1-3800-42011FD37555}"/>
          </ac:picMkLst>
        </pc:picChg>
        <pc:picChg chg="add mod">
          <ac:chgData name="Alexandru Nichita" userId="8cdce55f-57ea-40b9-ad6b-fc10f49696fe" providerId="ADAL" clId="{41D1BE89-BD30-4E36-915A-0E4A03AE6F24}" dt="2024-11-11T09:43:52.168" v="4561"/>
          <ac:picMkLst>
            <pc:docMk/>
            <pc:sldMk cId="1600202093" sldId="265"/>
            <ac:picMk id="9" creationId="{06B310C7-F3EC-1E13-2CC7-105A4480170A}"/>
          </ac:picMkLst>
        </pc:picChg>
      </pc:sldChg>
      <pc:sldChg chg="addSp delSp modSp add mod ord">
        <pc:chgData name="Alexandru Nichita" userId="8cdce55f-57ea-40b9-ad6b-fc10f49696fe" providerId="ADAL" clId="{41D1BE89-BD30-4E36-915A-0E4A03AE6F24}" dt="2024-11-11T09:57:30.275" v="5499"/>
        <pc:sldMkLst>
          <pc:docMk/>
          <pc:sldMk cId="1800935044" sldId="268"/>
        </pc:sldMkLst>
        <pc:spChg chg="add del mod">
          <ac:chgData name="Alexandru Nichita" userId="8cdce55f-57ea-40b9-ad6b-fc10f49696fe" providerId="ADAL" clId="{41D1BE89-BD30-4E36-915A-0E4A03AE6F24}" dt="2024-11-11T09:16:28.353" v="4421" actId="931"/>
          <ac:spMkLst>
            <pc:docMk/>
            <pc:sldMk cId="1800935044" sldId="268"/>
            <ac:spMk id="4" creationId="{9C83A77D-E3B4-0833-87A7-06BA28ACE832}"/>
          </ac:spMkLst>
        </pc:spChg>
        <pc:picChg chg="del">
          <ac:chgData name="Alexandru Nichita" userId="8cdce55f-57ea-40b9-ad6b-fc10f49696fe" providerId="ADAL" clId="{41D1BE89-BD30-4E36-915A-0E4A03AE6F24}" dt="2024-11-11T09:15:53.320" v="4420" actId="478"/>
          <ac:picMkLst>
            <pc:docMk/>
            <pc:sldMk cId="1800935044" sldId="268"/>
            <ac:picMk id="3" creationId="{51118DC4-190C-4F3C-9B7C-6885FBA3EBA1}"/>
          </ac:picMkLst>
        </pc:picChg>
        <pc:picChg chg="add mod">
          <ac:chgData name="Alexandru Nichita" userId="8cdce55f-57ea-40b9-ad6b-fc10f49696fe" providerId="ADAL" clId="{41D1BE89-BD30-4E36-915A-0E4A03AE6F24}" dt="2024-11-11T09:16:31.701" v="4422" actId="27614"/>
          <ac:picMkLst>
            <pc:docMk/>
            <pc:sldMk cId="1800935044" sldId="268"/>
            <ac:picMk id="7" creationId="{1380FF58-5C75-E479-C261-D1CAD4FCBCD6}"/>
          </ac:picMkLst>
        </pc:picChg>
      </pc:sldChg>
      <pc:sldChg chg="addSp delSp modSp add mod">
        <pc:chgData name="Alexandru Nichita" userId="8cdce55f-57ea-40b9-ad6b-fc10f49696fe" providerId="ADAL" clId="{41D1BE89-BD30-4E36-915A-0E4A03AE6F24}" dt="2024-11-11T09:42:57.184" v="4556"/>
        <pc:sldMkLst>
          <pc:docMk/>
          <pc:sldMk cId="2512632155" sldId="270"/>
        </pc:sldMkLst>
        <pc:spChg chg="add del mod">
          <ac:chgData name="Alexandru Nichita" userId="8cdce55f-57ea-40b9-ad6b-fc10f49696fe" providerId="ADAL" clId="{41D1BE89-BD30-4E36-915A-0E4A03AE6F24}" dt="2024-11-11T09:42:57.184" v="4556"/>
          <ac:spMkLst>
            <pc:docMk/>
            <pc:sldMk cId="2512632155" sldId="270"/>
            <ac:spMk id="4" creationId="{ABE53CC4-F158-2CBB-9F0C-0F0CFDAD6FB3}"/>
          </ac:spMkLst>
        </pc:spChg>
        <pc:spChg chg="mod">
          <ac:chgData name="Alexandru Nichita" userId="8cdce55f-57ea-40b9-ad6b-fc10f49696fe" providerId="ADAL" clId="{41D1BE89-BD30-4E36-915A-0E4A03AE6F24}" dt="2024-11-11T09:42:02.123" v="4554" actId="20577"/>
          <ac:spMkLst>
            <pc:docMk/>
            <pc:sldMk cId="2512632155" sldId="270"/>
            <ac:spMk id="9" creationId="{2934F3B2-62D4-46D3-9ACE-4FA49FF421E4}"/>
          </ac:spMkLst>
        </pc:spChg>
        <pc:picChg chg="del">
          <ac:chgData name="Alexandru Nichita" userId="8cdce55f-57ea-40b9-ad6b-fc10f49696fe" providerId="ADAL" clId="{41D1BE89-BD30-4E36-915A-0E4A03AE6F24}" dt="2024-11-11T09:42:04.811" v="4555" actId="478"/>
          <ac:picMkLst>
            <pc:docMk/>
            <pc:sldMk cId="2512632155" sldId="270"/>
            <ac:picMk id="5" creationId="{635C5C30-C7E4-4216-8A30-425D920BDD8B}"/>
          </ac:picMkLst>
        </pc:picChg>
        <pc:picChg chg="add mod">
          <ac:chgData name="Alexandru Nichita" userId="8cdce55f-57ea-40b9-ad6b-fc10f49696fe" providerId="ADAL" clId="{41D1BE89-BD30-4E36-915A-0E4A03AE6F24}" dt="2024-11-11T09:42:57.184" v="4556"/>
          <ac:picMkLst>
            <pc:docMk/>
            <pc:sldMk cId="2512632155" sldId="270"/>
            <ac:picMk id="8" creationId="{4727A1BD-D9D9-DFAC-784B-2667A4CC7DA4}"/>
          </ac:picMkLst>
        </pc:picChg>
      </pc:sldChg>
      <pc:sldChg chg="add del">
        <pc:chgData name="Alexandru Nichita" userId="8cdce55f-57ea-40b9-ad6b-fc10f49696fe" providerId="ADAL" clId="{41D1BE89-BD30-4E36-915A-0E4A03AE6F24}" dt="2024-11-11T09:11:09.117" v="4416"/>
        <pc:sldMkLst>
          <pc:docMk/>
          <pc:sldMk cId="3783050792" sldId="270"/>
        </pc:sldMkLst>
      </pc:sldChg>
      <pc:sldChg chg="addSp delSp modSp mod">
        <pc:chgData name="Alexandru Nichita" userId="8cdce55f-57ea-40b9-ad6b-fc10f49696fe" providerId="ADAL" clId="{41D1BE89-BD30-4E36-915A-0E4A03AE6F24}" dt="2024-11-11T08:48:25.721" v="2959"/>
        <pc:sldMkLst>
          <pc:docMk/>
          <pc:sldMk cId="528017148" sldId="271"/>
        </pc:sldMkLst>
        <pc:spChg chg="add del mod">
          <ac:chgData name="Alexandru Nichita" userId="8cdce55f-57ea-40b9-ad6b-fc10f49696fe" providerId="ADAL" clId="{41D1BE89-BD30-4E36-915A-0E4A03AE6F24}" dt="2024-11-11T08:47:48.610" v="2949" actId="478"/>
          <ac:spMkLst>
            <pc:docMk/>
            <pc:sldMk cId="528017148" sldId="271"/>
            <ac:spMk id="5" creationId="{5BFCC714-A1CF-C2F6-0D1E-B632B53E606C}"/>
          </ac:spMkLst>
        </pc:spChg>
        <pc:spChg chg="add del mod">
          <ac:chgData name="Alexandru Nichita" userId="8cdce55f-57ea-40b9-ad6b-fc10f49696fe" providerId="ADAL" clId="{41D1BE89-BD30-4E36-915A-0E4A03AE6F24}" dt="2024-11-11T08:48:00.873" v="2951"/>
          <ac:spMkLst>
            <pc:docMk/>
            <pc:sldMk cId="528017148" sldId="271"/>
            <ac:spMk id="8" creationId="{2C7E30D2-DED7-EBC6-3FC7-6E5DEB77D6B8}"/>
          </ac:spMkLst>
        </pc:spChg>
        <pc:spChg chg="del">
          <ac:chgData name="Alexandru Nichita" userId="8cdce55f-57ea-40b9-ad6b-fc10f49696fe" providerId="ADAL" clId="{41D1BE89-BD30-4E36-915A-0E4A03AE6F24}" dt="2024-11-11T08:47:44.652" v="2948" actId="478"/>
          <ac:spMkLst>
            <pc:docMk/>
            <pc:sldMk cId="528017148" sldId="271"/>
            <ac:spMk id="12" creationId="{E47A6F70-DB64-413D-AFF5-6A65270FDFDA}"/>
          </ac:spMkLst>
        </pc:spChg>
        <pc:spChg chg="mod">
          <ac:chgData name="Alexandru Nichita" userId="8cdce55f-57ea-40b9-ad6b-fc10f49696fe" providerId="ADAL" clId="{41D1BE89-BD30-4E36-915A-0E4A03AE6F24}" dt="2024-11-11T08:47:33.663" v="2934"/>
          <ac:spMkLst>
            <pc:docMk/>
            <pc:sldMk cId="528017148" sldId="271"/>
            <ac:spMk id="13" creationId="{94C297A0-12D9-43D4-993D-094C056DB95F}"/>
          </ac:spMkLst>
        </pc:spChg>
        <pc:spChg chg="del">
          <ac:chgData name="Alexandru Nichita" userId="8cdce55f-57ea-40b9-ad6b-fc10f49696fe" providerId="ADAL" clId="{41D1BE89-BD30-4E36-915A-0E4A03AE6F24}" dt="2024-11-11T08:47:11.244" v="2931"/>
          <ac:spMkLst>
            <pc:docMk/>
            <pc:sldMk cId="528017148" sldId="271"/>
            <ac:spMk id="14" creationId="{B1ACBEE5-CCFC-4D36-B267-E29565CB4703}"/>
          </ac:spMkLst>
        </pc:spChg>
        <pc:spChg chg="mod">
          <ac:chgData name="Alexandru Nichita" userId="8cdce55f-57ea-40b9-ad6b-fc10f49696fe" providerId="ADAL" clId="{41D1BE89-BD30-4E36-915A-0E4A03AE6F24}" dt="2024-11-11T08:47:40.054" v="2947" actId="20577"/>
          <ac:spMkLst>
            <pc:docMk/>
            <pc:sldMk cId="528017148" sldId="271"/>
            <ac:spMk id="15" creationId="{8F064756-F3E4-4AE1-9D18-879FAA03DB9D}"/>
          </ac:spMkLst>
        </pc:spChg>
        <pc:spChg chg="ord">
          <ac:chgData name="Alexandru Nichita" userId="8cdce55f-57ea-40b9-ad6b-fc10f49696fe" providerId="ADAL" clId="{41D1BE89-BD30-4E36-915A-0E4A03AE6F24}" dt="2024-11-11T08:48:10.673" v="2953" actId="166"/>
          <ac:spMkLst>
            <pc:docMk/>
            <pc:sldMk cId="528017148" sldId="271"/>
            <ac:spMk id="24" creationId="{F0F5B3A9-A262-4E0D-9463-9B6A303198B9}"/>
          </ac:spMkLst>
        </pc:spChg>
        <pc:picChg chg="add del mod">
          <ac:chgData name="Alexandru Nichita" userId="8cdce55f-57ea-40b9-ad6b-fc10f49696fe" providerId="ADAL" clId="{41D1BE89-BD30-4E36-915A-0E4A03AE6F24}" dt="2024-11-11T08:47:49.880" v="2950" actId="478"/>
          <ac:picMkLst>
            <pc:docMk/>
            <pc:sldMk cId="528017148" sldId="271"/>
            <ac:picMk id="3" creationId="{4D880323-8972-54CB-6FFF-609F44FC873F}"/>
          </ac:picMkLst>
        </pc:picChg>
        <pc:picChg chg="add mod ord">
          <ac:chgData name="Alexandru Nichita" userId="8cdce55f-57ea-40b9-ad6b-fc10f49696fe" providerId="ADAL" clId="{41D1BE89-BD30-4E36-915A-0E4A03AE6F24}" dt="2024-11-11T08:48:25.721" v="2959"/>
          <ac:picMkLst>
            <pc:docMk/>
            <pc:sldMk cId="528017148" sldId="271"/>
            <ac:picMk id="10" creationId="{FC254FE1-71C6-FEAE-4677-7D926AA2BA42}"/>
          </ac:picMkLst>
        </pc:picChg>
      </pc:sldChg>
      <pc:sldChg chg="del">
        <pc:chgData name="Alexandru Nichita" userId="8cdce55f-57ea-40b9-ad6b-fc10f49696fe" providerId="ADAL" clId="{41D1BE89-BD30-4E36-915A-0E4A03AE6F24}" dt="2024-11-11T08:49:01.487" v="2960" actId="2696"/>
        <pc:sldMkLst>
          <pc:docMk/>
          <pc:sldMk cId="264125832" sldId="272"/>
        </pc:sldMkLst>
      </pc:sldChg>
      <pc:sldChg chg="addSp delSp modSp add mod delAnim modAnim">
        <pc:chgData name="Alexandru Nichita" userId="8cdce55f-57ea-40b9-ad6b-fc10f49696fe" providerId="ADAL" clId="{41D1BE89-BD30-4E36-915A-0E4A03AE6F24}" dt="2024-11-11T09:38:31.342" v="4502"/>
        <pc:sldMkLst>
          <pc:docMk/>
          <pc:sldMk cId="2136069594" sldId="278"/>
        </pc:sldMkLst>
        <pc:spChg chg="add del mod">
          <ac:chgData name="Alexandru Nichita" userId="8cdce55f-57ea-40b9-ad6b-fc10f49696fe" providerId="ADAL" clId="{41D1BE89-BD30-4E36-915A-0E4A03AE6F24}" dt="2024-11-11T09:27:36.007" v="4496" actId="478"/>
          <ac:spMkLst>
            <pc:docMk/>
            <pc:sldMk cId="2136069594" sldId="278"/>
            <ac:spMk id="4" creationId="{489A6B2E-9DDF-5B93-A399-2B62F61326D5}"/>
          </ac:spMkLst>
        </pc:spChg>
        <pc:spChg chg="del">
          <ac:chgData name="Alexandru Nichita" userId="8cdce55f-57ea-40b9-ad6b-fc10f49696fe" providerId="ADAL" clId="{41D1BE89-BD30-4E36-915A-0E4A03AE6F24}" dt="2024-11-11T09:27:32.024" v="4495" actId="478"/>
          <ac:spMkLst>
            <pc:docMk/>
            <pc:sldMk cId="2136069594" sldId="278"/>
            <ac:spMk id="5" creationId="{A2FF3BD6-04E2-4D75-8F0D-7B8F8FC39F60}"/>
          </ac:spMkLst>
        </pc:spChg>
        <pc:spChg chg="del">
          <ac:chgData name="Alexandru Nichita" userId="8cdce55f-57ea-40b9-ad6b-fc10f49696fe" providerId="ADAL" clId="{41D1BE89-BD30-4E36-915A-0E4A03AE6F24}" dt="2024-11-11T09:27:16.745" v="4494"/>
          <ac:spMkLst>
            <pc:docMk/>
            <pc:sldMk cId="2136069594" sldId="278"/>
            <ac:spMk id="8" creationId="{C9AD1310-5E40-4B89-87CE-524BC4E085B8}"/>
          </ac:spMkLst>
        </pc:spChg>
        <pc:spChg chg="add del mod">
          <ac:chgData name="Alexandru Nichita" userId="8cdce55f-57ea-40b9-ad6b-fc10f49696fe" providerId="ADAL" clId="{41D1BE89-BD30-4E36-915A-0E4A03AE6F24}" dt="2024-11-11T09:38:31.342" v="4502"/>
          <ac:spMkLst>
            <pc:docMk/>
            <pc:sldMk cId="2136069594" sldId="278"/>
            <ac:spMk id="9" creationId="{D31451DF-B6C2-33F0-B829-594EB02E940F}"/>
          </ac:spMkLst>
        </pc:spChg>
        <pc:picChg chg="add del mod">
          <ac:chgData name="Alexandru Nichita" userId="8cdce55f-57ea-40b9-ad6b-fc10f49696fe" providerId="ADAL" clId="{41D1BE89-BD30-4E36-915A-0E4A03AE6F24}" dt="2024-11-11T09:38:22.680" v="4501" actId="478"/>
          <ac:picMkLst>
            <pc:docMk/>
            <pc:sldMk cId="2136069594" sldId="278"/>
            <ac:picMk id="2" creationId="{50DB1588-335A-FFBA-CC88-B721887A4898}"/>
          </ac:picMkLst>
        </pc:picChg>
        <pc:picChg chg="add mod">
          <ac:chgData name="Alexandru Nichita" userId="8cdce55f-57ea-40b9-ad6b-fc10f49696fe" providerId="ADAL" clId="{41D1BE89-BD30-4E36-915A-0E4A03AE6F24}" dt="2024-11-11T09:38:31.342" v="4502"/>
          <ac:picMkLst>
            <pc:docMk/>
            <pc:sldMk cId="2136069594" sldId="278"/>
            <ac:picMk id="10" creationId="{EDD10276-EDC5-FC2F-A999-9D230492D8C4}"/>
          </ac:picMkLst>
        </pc:picChg>
      </pc:sldChg>
      <pc:sldChg chg="addSp delSp modSp add mod">
        <pc:chgData name="Alexandru Nichita" userId="8cdce55f-57ea-40b9-ad6b-fc10f49696fe" providerId="ADAL" clId="{41D1BE89-BD30-4E36-915A-0E4A03AE6F24}" dt="2024-11-11T08:17:56.586" v="2015" actId="20577"/>
        <pc:sldMkLst>
          <pc:docMk/>
          <pc:sldMk cId="878867228" sldId="285"/>
        </pc:sldMkLst>
        <pc:spChg chg="add del mod">
          <ac:chgData name="Alexandru Nichita" userId="8cdce55f-57ea-40b9-ad6b-fc10f49696fe" providerId="ADAL" clId="{41D1BE89-BD30-4E36-915A-0E4A03AE6F24}" dt="2024-11-11T08:03:27.793" v="1194"/>
          <ac:spMkLst>
            <pc:docMk/>
            <pc:sldMk cId="878867228" sldId="285"/>
            <ac:spMk id="3" creationId="{6951017E-77BB-036A-9754-982705128630}"/>
          </ac:spMkLst>
        </pc:spChg>
        <pc:spChg chg="mod">
          <ac:chgData name="Alexandru Nichita" userId="8cdce55f-57ea-40b9-ad6b-fc10f49696fe" providerId="ADAL" clId="{41D1BE89-BD30-4E36-915A-0E4A03AE6F24}" dt="2024-11-11T08:09:38.656" v="1327" actId="20577"/>
          <ac:spMkLst>
            <pc:docMk/>
            <pc:sldMk cId="878867228" sldId="285"/>
            <ac:spMk id="9" creationId="{66A424CE-6540-4A8C-AB92-4F59A5B638C1}"/>
          </ac:spMkLst>
        </pc:spChg>
        <pc:spChg chg="mod">
          <ac:chgData name="Alexandru Nichita" userId="8cdce55f-57ea-40b9-ad6b-fc10f49696fe" providerId="ADAL" clId="{41D1BE89-BD30-4E36-915A-0E4A03AE6F24}" dt="2024-11-11T08:17:56.586" v="2015" actId="20577"/>
          <ac:spMkLst>
            <pc:docMk/>
            <pc:sldMk cId="878867228" sldId="285"/>
            <ac:spMk id="10" creationId="{46D4A8F5-94C9-41EA-84C8-EA4FE9F4948A}"/>
          </ac:spMkLst>
        </pc:spChg>
        <pc:spChg chg="mod">
          <ac:chgData name="Alexandru Nichita" userId="8cdce55f-57ea-40b9-ad6b-fc10f49696fe" providerId="ADAL" clId="{41D1BE89-BD30-4E36-915A-0E4A03AE6F24}" dt="2024-11-11T08:09:11.904" v="1305" actId="14100"/>
          <ac:spMkLst>
            <pc:docMk/>
            <pc:sldMk cId="878867228" sldId="285"/>
            <ac:spMk id="21" creationId="{974D797C-909E-4D05-82C1-57FC18F3FB19}"/>
          </ac:spMkLst>
        </pc:spChg>
        <pc:picChg chg="del">
          <ac:chgData name="Alexandru Nichita" userId="8cdce55f-57ea-40b9-ad6b-fc10f49696fe" providerId="ADAL" clId="{41D1BE89-BD30-4E36-915A-0E4A03AE6F24}" dt="2024-11-11T08:03:18.592" v="1193" actId="478"/>
          <ac:picMkLst>
            <pc:docMk/>
            <pc:sldMk cId="878867228" sldId="285"/>
            <ac:picMk id="4" creationId="{E1449302-3472-4D76-8DE2-2E3C91C3FAF5}"/>
          </ac:picMkLst>
        </pc:picChg>
        <pc:picChg chg="add mod">
          <ac:chgData name="Alexandru Nichita" userId="8cdce55f-57ea-40b9-ad6b-fc10f49696fe" providerId="ADAL" clId="{41D1BE89-BD30-4E36-915A-0E4A03AE6F24}" dt="2024-11-11T08:09:08.838" v="1304" actId="14100"/>
          <ac:picMkLst>
            <pc:docMk/>
            <pc:sldMk cId="878867228" sldId="285"/>
            <ac:picMk id="7" creationId="{32D55C3D-A02A-08A4-0DB5-C81C5BB12703}"/>
          </ac:picMkLst>
        </pc:picChg>
      </pc:sldChg>
      <pc:sldChg chg="addSp delSp modSp add mod">
        <pc:chgData name="Alexandru Nichita" userId="8cdce55f-57ea-40b9-ad6b-fc10f49696fe" providerId="ADAL" clId="{41D1BE89-BD30-4E36-915A-0E4A03AE6F24}" dt="2024-11-11T08:54:44.859" v="3162" actId="20577"/>
        <pc:sldMkLst>
          <pc:docMk/>
          <pc:sldMk cId="4245027645" sldId="286"/>
        </pc:sldMkLst>
        <pc:spChg chg="add del mod">
          <ac:chgData name="Alexandru Nichita" userId="8cdce55f-57ea-40b9-ad6b-fc10f49696fe" providerId="ADAL" clId="{41D1BE89-BD30-4E36-915A-0E4A03AE6F24}" dt="2024-11-11T08:50:22.124" v="2966" actId="478"/>
          <ac:spMkLst>
            <pc:docMk/>
            <pc:sldMk cId="4245027645" sldId="286"/>
            <ac:spMk id="4" creationId="{45C3D965-BE17-EC65-BD9F-6D05EED524A1}"/>
          </ac:spMkLst>
        </pc:spChg>
        <pc:spChg chg="add del mod">
          <ac:chgData name="Alexandru Nichita" userId="8cdce55f-57ea-40b9-ad6b-fc10f49696fe" providerId="ADAL" clId="{41D1BE89-BD30-4E36-915A-0E4A03AE6F24}" dt="2024-11-11T08:50:26.322" v="2968" actId="478"/>
          <ac:spMkLst>
            <pc:docMk/>
            <pc:sldMk cId="4245027645" sldId="286"/>
            <ac:spMk id="7" creationId="{CB46E25E-B597-3095-B6BA-A3F8E08EC223}"/>
          </ac:spMkLst>
        </pc:spChg>
        <pc:spChg chg="del">
          <ac:chgData name="Alexandru Nichita" userId="8cdce55f-57ea-40b9-ad6b-fc10f49696fe" providerId="ADAL" clId="{41D1BE89-BD30-4E36-915A-0E4A03AE6F24}" dt="2024-11-11T08:50:51.148" v="2974" actId="21"/>
          <ac:spMkLst>
            <pc:docMk/>
            <pc:sldMk cId="4245027645" sldId="286"/>
            <ac:spMk id="8" creationId="{282C5D0C-116D-480E-8AEE-DE445C614023}"/>
          </ac:spMkLst>
        </pc:spChg>
        <pc:spChg chg="add del mod">
          <ac:chgData name="Alexandru Nichita" userId="8cdce55f-57ea-40b9-ad6b-fc10f49696fe" providerId="ADAL" clId="{41D1BE89-BD30-4E36-915A-0E4A03AE6F24}" dt="2024-11-11T08:50:48.825" v="2973" actId="478"/>
          <ac:spMkLst>
            <pc:docMk/>
            <pc:sldMk cId="4245027645" sldId="286"/>
            <ac:spMk id="12" creationId="{7D357FDC-2043-89CF-6641-038865614F48}"/>
          </ac:spMkLst>
        </pc:spChg>
        <pc:spChg chg="add mod">
          <ac:chgData name="Alexandru Nichita" userId="8cdce55f-57ea-40b9-ad6b-fc10f49696fe" providerId="ADAL" clId="{41D1BE89-BD30-4E36-915A-0E4A03AE6F24}" dt="2024-11-11T08:54:44.859" v="3162" actId="20577"/>
          <ac:spMkLst>
            <pc:docMk/>
            <pc:sldMk cId="4245027645" sldId="286"/>
            <ac:spMk id="16" creationId="{E0445520-0E7F-850A-D8BD-C6FC0FAFA8C8}"/>
          </ac:spMkLst>
        </pc:spChg>
        <pc:picChg chg="add del">
          <ac:chgData name="Alexandru Nichita" userId="8cdce55f-57ea-40b9-ad6b-fc10f49696fe" providerId="ADAL" clId="{41D1BE89-BD30-4E36-915A-0E4A03AE6F24}" dt="2024-11-11T08:50:48.825" v="2973" actId="478"/>
          <ac:picMkLst>
            <pc:docMk/>
            <pc:sldMk cId="4245027645" sldId="286"/>
            <ac:picMk id="3" creationId="{F21A2D8C-C999-483C-B6BE-FF832E28766C}"/>
          </ac:picMkLst>
        </pc:picChg>
        <pc:picChg chg="add">
          <ac:chgData name="Alexandru Nichita" userId="8cdce55f-57ea-40b9-ad6b-fc10f49696fe" providerId="ADAL" clId="{41D1BE89-BD30-4E36-915A-0E4A03AE6F24}" dt="2024-11-11T08:50:33.045" v="2969"/>
          <ac:picMkLst>
            <pc:docMk/>
            <pc:sldMk cId="4245027645" sldId="286"/>
            <ac:picMk id="10" creationId="{3149FA23-303E-BCCB-22B3-F155993ED45B}"/>
          </ac:picMkLst>
        </pc:picChg>
        <pc:picChg chg="add mod">
          <ac:chgData name="Alexandru Nichita" userId="8cdce55f-57ea-40b9-ad6b-fc10f49696fe" providerId="ADAL" clId="{41D1BE89-BD30-4E36-915A-0E4A03AE6F24}" dt="2024-11-11T08:50:48.137" v="2972"/>
          <ac:picMkLst>
            <pc:docMk/>
            <pc:sldMk cId="4245027645" sldId="286"/>
            <ac:picMk id="14" creationId="{3278E03C-AF0A-D77A-91F0-48763604228B}"/>
          </ac:picMkLst>
        </pc:picChg>
      </pc:sldChg>
      <pc:sldChg chg="delSp modSp mod">
        <pc:chgData name="Alexandru Nichita" userId="8cdce55f-57ea-40b9-ad6b-fc10f49696fe" providerId="ADAL" clId="{41D1BE89-BD30-4E36-915A-0E4A03AE6F24}" dt="2024-11-11T09:58:04.818" v="5504" actId="1076"/>
        <pc:sldMkLst>
          <pc:docMk/>
          <pc:sldMk cId="2297618921" sldId="292"/>
        </pc:sldMkLst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5" creationId="{1B3E1DCF-994F-4DBC-BE92-3AF2FB47840F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16" creationId="{F427EF9F-DC1C-41C9-A804-4CBA2922CA6E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18" creationId="{7E40031B-0A51-451A-B9A8-A40FC8F756DF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19" creationId="{036F64D4-1DF7-4E31-A48B-0E5543A88207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0" creationId="{432B9F73-1670-4D23-ADB8-344AF167E2CD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1" creationId="{E92597D4-4693-4259-BDCF-ED8BD79CEF96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2" creationId="{B0617D02-4862-4E45-8827-46D58E00102F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3" creationId="{F7343078-0B77-4327-9918-C66D620E1A2F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4" creationId="{7E6FDD44-78F1-4F86-A73E-5EF3315D2DCF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5" creationId="{78B4C15D-1343-4CB7-A44F-9A125EDFB545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6" creationId="{3E01D80B-9EAC-4B3C-99A6-4DC3E547FE85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7" creationId="{2E24D176-9F37-4C72-98EC-A3F5CC519B16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8" creationId="{E7AE3E51-DA4A-4A94-A176-675B05EF226A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29" creationId="{BF8FE6C2-7086-47CD-8819-58F1F8FEA5C5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31" creationId="{455B54D7-D282-4E44-BB15-A9A5418C2B32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32" creationId="{315F40E4-83F4-4A9D-97D1-F1E5690D97D4}"/>
          </ac:spMkLst>
        </pc:spChg>
        <pc:spChg chg="mod">
          <ac:chgData name="Alexandru Nichita" userId="8cdce55f-57ea-40b9-ad6b-fc10f49696fe" providerId="ADAL" clId="{41D1BE89-BD30-4E36-915A-0E4A03AE6F24}" dt="2024-11-11T09:58:04.818" v="5504" actId="1076"/>
          <ac:spMkLst>
            <pc:docMk/>
            <pc:sldMk cId="2297618921" sldId="292"/>
            <ac:spMk id="33" creationId="{60CA0185-4E69-405E-B11C-904C86614623}"/>
          </ac:spMkLst>
        </pc:spChg>
        <pc:spChg chg="del mod">
          <ac:chgData name="Alexandru Nichita" userId="8cdce55f-57ea-40b9-ad6b-fc10f49696fe" providerId="ADAL" clId="{41D1BE89-BD30-4E36-915A-0E4A03AE6F24}" dt="2024-11-11T09:57:49.994" v="5500" actId="478"/>
          <ac:spMkLst>
            <pc:docMk/>
            <pc:sldMk cId="2297618921" sldId="292"/>
            <ac:spMk id="34" creationId="{E28EB910-C290-4220-8292-EDE5D28BCE37}"/>
          </ac:spMkLst>
        </pc:spChg>
        <pc:spChg chg="del">
          <ac:chgData name="Alexandru Nichita" userId="8cdce55f-57ea-40b9-ad6b-fc10f49696fe" providerId="ADAL" clId="{41D1BE89-BD30-4E36-915A-0E4A03AE6F24}" dt="2024-11-11T09:57:51.606" v="5501" actId="478"/>
          <ac:spMkLst>
            <pc:docMk/>
            <pc:sldMk cId="2297618921" sldId="292"/>
            <ac:spMk id="35" creationId="{89CCED17-6A13-49B6-B4C0-F805685BF861}"/>
          </ac:spMkLst>
        </pc:spChg>
        <pc:spChg chg="del">
          <ac:chgData name="Alexandru Nichita" userId="8cdce55f-57ea-40b9-ad6b-fc10f49696fe" providerId="ADAL" clId="{41D1BE89-BD30-4E36-915A-0E4A03AE6F24}" dt="2024-11-11T09:57:54.877" v="5502" actId="478"/>
          <ac:spMkLst>
            <pc:docMk/>
            <pc:sldMk cId="2297618921" sldId="292"/>
            <ac:spMk id="36" creationId="{FC60CDB5-88B3-4BD3-8674-8EFFCE74CA05}"/>
          </ac:spMkLst>
        </pc:spChg>
        <pc:spChg chg="mod">
          <ac:chgData name="Alexandru Nichita" userId="8cdce55f-57ea-40b9-ad6b-fc10f49696fe" providerId="ADAL" clId="{41D1BE89-BD30-4E36-915A-0E4A03AE6F24}" dt="2024-11-11T08:01:26.154" v="1185" actId="6549"/>
          <ac:spMkLst>
            <pc:docMk/>
            <pc:sldMk cId="2297618921" sldId="292"/>
            <ac:spMk id="37" creationId="{DDE8CC48-0E4F-47A2-A1C0-D9F831A1334D}"/>
          </ac:spMkLst>
        </pc:spChg>
        <pc:spChg chg="del">
          <ac:chgData name="Alexandru Nichita" userId="8cdce55f-57ea-40b9-ad6b-fc10f49696fe" providerId="ADAL" clId="{41D1BE89-BD30-4E36-915A-0E4A03AE6F24}" dt="2024-11-11T08:01:27.922" v="1186" actId="478"/>
          <ac:spMkLst>
            <pc:docMk/>
            <pc:sldMk cId="2297618921" sldId="292"/>
            <ac:spMk id="38" creationId="{6D38668C-D703-461E-9602-9DBD71864486}"/>
          </ac:spMkLst>
        </pc:spChg>
        <pc:spChg chg="del">
          <ac:chgData name="Alexandru Nichita" userId="8cdce55f-57ea-40b9-ad6b-fc10f49696fe" providerId="ADAL" clId="{41D1BE89-BD30-4E36-915A-0E4A03AE6F24}" dt="2024-11-11T08:01:31.932" v="1187" actId="478"/>
          <ac:spMkLst>
            <pc:docMk/>
            <pc:sldMk cId="2297618921" sldId="292"/>
            <ac:spMk id="39" creationId="{E254DE68-9ACC-4169-9001-F7E44E201679}"/>
          </ac:spMkLst>
        </pc:spChg>
      </pc:sldChg>
      <pc:sldChg chg="addSp delSp modSp mod">
        <pc:chgData name="Alexandru Nichita" userId="8cdce55f-57ea-40b9-ad6b-fc10f49696fe" providerId="ADAL" clId="{41D1BE89-BD30-4E36-915A-0E4A03AE6F24}" dt="2024-11-11T07:56:06.475" v="1134" actId="20577"/>
        <pc:sldMkLst>
          <pc:docMk/>
          <pc:sldMk cId="1802405487" sldId="293"/>
        </pc:sldMkLst>
        <pc:spChg chg="add del mod">
          <ac:chgData name="Alexandru Nichita" userId="8cdce55f-57ea-40b9-ad6b-fc10f49696fe" providerId="ADAL" clId="{41D1BE89-BD30-4E36-915A-0E4A03AE6F24}" dt="2024-11-08T15:12:28.191" v="653"/>
          <ac:spMkLst>
            <pc:docMk/>
            <pc:sldMk cId="1802405487" sldId="293"/>
            <ac:spMk id="3" creationId="{DCFE0CC1-68DB-0EC7-AC87-385FE8A51282}"/>
          </ac:spMkLst>
        </pc:spChg>
        <pc:spChg chg="add del mod">
          <ac:chgData name="Alexandru Nichita" userId="8cdce55f-57ea-40b9-ad6b-fc10f49696fe" providerId="ADAL" clId="{41D1BE89-BD30-4E36-915A-0E4A03AE6F24}" dt="2024-11-08T15:12:48.086" v="655"/>
          <ac:spMkLst>
            <pc:docMk/>
            <pc:sldMk cId="1802405487" sldId="293"/>
            <ac:spMk id="9" creationId="{E3D6458F-9B2F-CB39-3B62-360F3E19F6A2}"/>
          </ac:spMkLst>
        </pc:spChg>
        <pc:spChg chg="mod">
          <ac:chgData name="Alexandru Nichita" userId="8cdce55f-57ea-40b9-ad6b-fc10f49696fe" providerId="ADAL" clId="{41D1BE89-BD30-4E36-915A-0E4A03AE6F24}" dt="2024-11-08T14:30:26.512" v="361" actId="20577"/>
          <ac:spMkLst>
            <pc:docMk/>
            <pc:sldMk cId="1802405487" sldId="293"/>
            <ac:spMk id="17" creationId="{5FDCBFC0-8331-4975-8F61-62EBBB275BF7}"/>
          </ac:spMkLst>
        </pc:spChg>
        <pc:spChg chg="mod">
          <ac:chgData name="Alexandru Nichita" userId="8cdce55f-57ea-40b9-ad6b-fc10f49696fe" providerId="ADAL" clId="{41D1BE89-BD30-4E36-915A-0E4A03AE6F24}" dt="2024-11-11T07:56:06.475" v="1134" actId="20577"/>
          <ac:spMkLst>
            <pc:docMk/>
            <pc:sldMk cId="1802405487" sldId="293"/>
            <ac:spMk id="18" creationId="{841A868C-7D66-461F-AF13-22C6459B9D4A}"/>
          </ac:spMkLst>
        </pc:spChg>
        <pc:picChg chg="add del mod">
          <ac:chgData name="Alexandru Nichita" userId="8cdce55f-57ea-40b9-ad6b-fc10f49696fe" providerId="ADAL" clId="{41D1BE89-BD30-4E36-915A-0E4A03AE6F24}" dt="2024-11-08T15:12:33.369" v="654" actId="478"/>
          <ac:picMkLst>
            <pc:docMk/>
            <pc:sldMk cId="1802405487" sldId="293"/>
            <ac:picMk id="5" creationId="{952BA1AF-ABD0-50ED-60B4-659554ACF2CB}"/>
          </ac:picMkLst>
        </pc:picChg>
        <pc:picChg chg="del">
          <ac:chgData name="Alexandru Nichita" userId="8cdce55f-57ea-40b9-ad6b-fc10f49696fe" providerId="ADAL" clId="{41D1BE89-BD30-4E36-915A-0E4A03AE6F24}" dt="2024-11-08T15:12:09.134" v="652" actId="478"/>
          <ac:picMkLst>
            <pc:docMk/>
            <pc:sldMk cId="1802405487" sldId="293"/>
            <ac:picMk id="6" creationId="{832C3DE8-7215-469C-A1AE-3A8B5A50124A}"/>
          </ac:picMkLst>
        </pc:picChg>
        <pc:picChg chg="add mod">
          <ac:chgData name="Alexandru Nichita" userId="8cdce55f-57ea-40b9-ad6b-fc10f49696fe" providerId="ADAL" clId="{41D1BE89-BD30-4E36-915A-0E4A03AE6F24}" dt="2024-11-08T15:12:48.086" v="655"/>
          <ac:picMkLst>
            <pc:docMk/>
            <pc:sldMk cId="1802405487" sldId="293"/>
            <ac:picMk id="11" creationId="{E24FDB10-CCE1-4E8C-2DCC-4AD14F17E23C}"/>
          </ac:picMkLst>
        </pc:picChg>
      </pc:sldChg>
      <pc:sldChg chg="modSp del mod">
        <pc:chgData name="Alexandru Nichita" userId="8cdce55f-57ea-40b9-ad6b-fc10f49696fe" providerId="ADAL" clId="{41D1BE89-BD30-4E36-915A-0E4A03AE6F24}" dt="2024-11-11T09:15:49.386" v="4419" actId="47"/>
        <pc:sldMkLst>
          <pc:docMk/>
          <pc:sldMk cId="2075348065" sldId="294"/>
        </pc:sldMkLst>
        <pc:spChg chg="mod">
          <ac:chgData name="Alexandru Nichita" userId="8cdce55f-57ea-40b9-ad6b-fc10f49696fe" providerId="ADAL" clId="{41D1BE89-BD30-4E36-915A-0E4A03AE6F24}" dt="2024-11-08T15:36:46.655" v="945" actId="20577"/>
          <ac:spMkLst>
            <pc:docMk/>
            <pc:sldMk cId="2075348065" sldId="294"/>
            <ac:spMk id="9" creationId="{2934F3B2-62D4-46D3-9ACE-4FA49FF421E4}"/>
          </ac:spMkLst>
        </pc:spChg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2371468571" sldId="295"/>
        </pc:sldMkLst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2853514179" sldId="296"/>
        </pc:sldMkLst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3840713233" sldId="297"/>
        </pc:sldMkLst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1507899518" sldId="298"/>
        </pc:sldMkLst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1568366605" sldId="299"/>
        </pc:sldMkLst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2599561729" sldId="300"/>
        </pc:sldMkLst>
      </pc:sldChg>
      <pc:sldChg chg="del">
        <pc:chgData name="Alexandru Nichita" userId="8cdce55f-57ea-40b9-ad6b-fc10f49696fe" providerId="ADAL" clId="{41D1BE89-BD30-4E36-915A-0E4A03AE6F24}" dt="2024-11-11T09:27:49.663" v="4497" actId="2696"/>
        <pc:sldMkLst>
          <pc:docMk/>
          <pc:sldMk cId="776224810" sldId="301"/>
        </pc:sldMkLst>
      </pc:sldChg>
      <pc:sldChg chg="add del">
        <pc:chgData name="Alexandru Nichita" userId="8cdce55f-57ea-40b9-ad6b-fc10f49696fe" providerId="ADAL" clId="{41D1BE89-BD30-4E36-915A-0E4A03AE6F24}" dt="2024-11-11T09:38:05.518" v="4500" actId="2696"/>
        <pc:sldMkLst>
          <pc:docMk/>
          <pc:sldMk cId="4243466676" sldId="302"/>
        </pc:sldMkLst>
      </pc:sldChg>
      <pc:sldChg chg="add del">
        <pc:chgData name="Alexandru Nichita" userId="8cdce55f-57ea-40b9-ad6b-fc10f49696fe" providerId="ADAL" clId="{41D1BE89-BD30-4E36-915A-0E4A03AE6F24}" dt="2024-11-11T08:03:10.064" v="1192" actId="2696"/>
        <pc:sldMkLst>
          <pc:docMk/>
          <pc:sldMk cId="860491952" sldId="303"/>
        </pc:sldMkLst>
      </pc:sldChg>
      <pc:sldChg chg="addSp delSp add del mod">
        <pc:chgData name="Alexandru Nichita" userId="8cdce55f-57ea-40b9-ad6b-fc10f49696fe" providerId="ADAL" clId="{41D1BE89-BD30-4E36-915A-0E4A03AE6F24}" dt="2024-11-11T07:57:25.576" v="1141" actId="2696"/>
        <pc:sldMkLst>
          <pc:docMk/>
          <pc:sldMk cId="1036167048" sldId="303"/>
        </pc:sldMkLst>
        <pc:picChg chg="add del">
          <ac:chgData name="Alexandru Nichita" userId="8cdce55f-57ea-40b9-ad6b-fc10f49696fe" providerId="ADAL" clId="{41D1BE89-BD30-4E36-915A-0E4A03AE6F24}" dt="2024-11-11T07:57:16.867" v="1140" actId="478"/>
          <ac:picMkLst>
            <pc:docMk/>
            <pc:sldMk cId="1036167048" sldId="303"/>
            <ac:picMk id="2" creationId="{222E205A-F8CE-E732-18FF-FAD37F3CE20D}"/>
          </ac:picMkLst>
        </pc:picChg>
        <pc:picChg chg="del">
          <ac:chgData name="Alexandru Nichita" userId="8cdce55f-57ea-40b9-ad6b-fc10f49696fe" providerId="ADAL" clId="{41D1BE89-BD30-4E36-915A-0E4A03AE6F24}" dt="2024-11-11T07:57:14.720" v="1139" actId="478"/>
          <ac:picMkLst>
            <pc:docMk/>
            <pc:sldMk cId="1036167048" sldId="303"/>
            <ac:picMk id="3" creationId="{0B0D8D45-52B2-092A-8476-05DA54935153}"/>
          </ac:picMkLst>
        </pc:picChg>
      </pc:sldChg>
      <pc:sldChg chg="add del">
        <pc:chgData name="Alexandru Nichita" userId="8cdce55f-57ea-40b9-ad6b-fc10f49696fe" providerId="ADAL" clId="{41D1BE89-BD30-4E36-915A-0E4A03AE6F24}" dt="2024-11-11T08:14:34.309" v="1775" actId="2696"/>
        <pc:sldMkLst>
          <pc:docMk/>
          <pc:sldMk cId="3286383167" sldId="303"/>
        </pc:sldMkLst>
      </pc:sldChg>
      <pc:sldChg chg="addSp delSp modSp add mod">
        <pc:chgData name="Alexandru Nichita" userId="8cdce55f-57ea-40b9-ad6b-fc10f49696fe" providerId="ADAL" clId="{41D1BE89-BD30-4E36-915A-0E4A03AE6F24}" dt="2024-11-11T08:44:42.848" v="2930" actId="20577"/>
        <pc:sldMkLst>
          <pc:docMk/>
          <pc:sldMk cId="2600074232" sldId="305"/>
        </pc:sldMkLst>
        <pc:spChg chg="mod">
          <ac:chgData name="Alexandru Nichita" userId="8cdce55f-57ea-40b9-ad6b-fc10f49696fe" providerId="ADAL" clId="{41D1BE89-BD30-4E36-915A-0E4A03AE6F24}" dt="2024-11-11T08:40:22.426" v="2669" actId="20577"/>
          <ac:spMkLst>
            <pc:docMk/>
            <pc:sldMk cId="2600074232" sldId="305"/>
            <ac:spMk id="2" creationId="{C8F825AC-8D8E-46A9-80A0-6003AE3CF150}"/>
          </ac:spMkLst>
        </pc:spChg>
        <pc:spChg chg="mod">
          <ac:chgData name="Alexandru Nichita" userId="8cdce55f-57ea-40b9-ad6b-fc10f49696fe" providerId="ADAL" clId="{41D1BE89-BD30-4E36-915A-0E4A03AE6F24}" dt="2024-11-11T08:14:25.810" v="1752"/>
          <ac:spMkLst>
            <pc:docMk/>
            <pc:sldMk cId="2600074232" sldId="305"/>
            <ac:spMk id="3" creationId="{984366A5-FCC7-4DEE-817B-467F0EBFD1C2}"/>
          </ac:spMkLst>
        </pc:spChg>
        <pc:spChg chg="mod">
          <ac:chgData name="Alexandru Nichita" userId="8cdce55f-57ea-40b9-ad6b-fc10f49696fe" providerId="ADAL" clId="{41D1BE89-BD30-4E36-915A-0E4A03AE6F24}" dt="2024-11-11T08:14:51.699" v="1783" actId="20577"/>
          <ac:spMkLst>
            <pc:docMk/>
            <pc:sldMk cId="2600074232" sldId="305"/>
            <ac:spMk id="4" creationId="{51F61774-18DB-42F3-B2BF-4AAA29ADACB8}"/>
          </ac:spMkLst>
        </pc:spChg>
        <pc:spChg chg="add mod">
          <ac:chgData name="Alexandru Nichita" userId="8cdce55f-57ea-40b9-ad6b-fc10f49696fe" providerId="ADAL" clId="{41D1BE89-BD30-4E36-915A-0E4A03AE6F24}" dt="2024-11-11T08:15:31.540" v="1791" actId="1076"/>
          <ac:spMkLst>
            <pc:docMk/>
            <pc:sldMk cId="2600074232" sldId="305"/>
            <ac:spMk id="5" creationId="{99551E5D-B641-0EC1-3361-6A1DDB66E476}"/>
          </ac:spMkLst>
        </pc:spChg>
        <pc:spChg chg="add mod">
          <ac:chgData name="Alexandru Nichita" userId="8cdce55f-57ea-40b9-ad6b-fc10f49696fe" providerId="ADAL" clId="{41D1BE89-BD30-4E36-915A-0E4A03AE6F24}" dt="2024-11-11T08:43:26.454" v="2778" actId="1076"/>
          <ac:spMkLst>
            <pc:docMk/>
            <pc:sldMk cId="2600074232" sldId="305"/>
            <ac:spMk id="6" creationId="{9FB67BE5-3D9D-E062-61D3-079B88EDA679}"/>
          </ac:spMkLst>
        </pc:spChg>
        <pc:spChg chg="mod">
          <ac:chgData name="Alexandru Nichita" userId="8cdce55f-57ea-40b9-ad6b-fc10f49696fe" providerId="ADAL" clId="{41D1BE89-BD30-4E36-915A-0E4A03AE6F24}" dt="2024-11-11T08:25:02.821" v="2371" actId="20577"/>
          <ac:spMkLst>
            <pc:docMk/>
            <pc:sldMk cId="2600074232" sldId="305"/>
            <ac:spMk id="8" creationId="{8C12E2CE-1A6C-4CCE-A7AA-CEEEE0F72C84}"/>
          </ac:spMkLst>
        </pc:spChg>
        <pc:spChg chg="mod">
          <ac:chgData name="Alexandru Nichita" userId="8cdce55f-57ea-40b9-ad6b-fc10f49696fe" providerId="ADAL" clId="{41D1BE89-BD30-4E36-915A-0E4A03AE6F24}" dt="2024-11-11T08:24:52.343" v="2360"/>
          <ac:spMkLst>
            <pc:docMk/>
            <pc:sldMk cId="2600074232" sldId="305"/>
            <ac:spMk id="9" creationId="{4FADDA70-9C64-4C6F-B552-3A937FE4E7EE}"/>
          </ac:spMkLst>
        </pc:spChg>
        <pc:spChg chg="mod">
          <ac:chgData name="Alexandru Nichita" userId="8cdce55f-57ea-40b9-ad6b-fc10f49696fe" providerId="ADAL" clId="{41D1BE89-BD30-4E36-915A-0E4A03AE6F24}" dt="2024-11-11T08:39:41.374" v="2606" actId="20577"/>
          <ac:spMkLst>
            <pc:docMk/>
            <pc:sldMk cId="2600074232" sldId="305"/>
            <ac:spMk id="10" creationId="{EA7370E6-1C86-4C12-B6DB-60712881DCAE}"/>
          </ac:spMkLst>
        </pc:spChg>
        <pc:spChg chg="mod">
          <ac:chgData name="Alexandru Nichita" userId="8cdce55f-57ea-40b9-ad6b-fc10f49696fe" providerId="ADAL" clId="{41D1BE89-BD30-4E36-915A-0E4A03AE6F24}" dt="2024-11-11T08:43:36.356" v="2788" actId="20577"/>
          <ac:spMkLst>
            <pc:docMk/>
            <pc:sldMk cId="2600074232" sldId="305"/>
            <ac:spMk id="11" creationId="{FA88200E-F45B-475E-A5A7-5868491B6D0D}"/>
          </ac:spMkLst>
        </pc:spChg>
        <pc:spChg chg="mod">
          <ac:chgData name="Alexandru Nichita" userId="8cdce55f-57ea-40b9-ad6b-fc10f49696fe" providerId="ADAL" clId="{41D1BE89-BD30-4E36-915A-0E4A03AE6F24}" dt="2024-11-11T08:15:50.157" v="1813" actId="20577"/>
          <ac:spMkLst>
            <pc:docMk/>
            <pc:sldMk cId="2600074232" sldId="305"/>
            <ac:spMk id="37" creationId="{62012788-B622-4E23-BA6B-07F0B9EF84D4}"/>
          </ac:spMkLst>
        </pc:spChg>
        <pc:spChg chg="mod">
          <ac:chgData name="Alexandru Nichita" userId="8cdce55f-57ea-40b9-ad6b-fc10f49696fe" providerId="ADAL" clId="{41D1BE89-BD30-4E36-915A-0E4A03AE6F24}" dt="2024-11-11T08:18:33.107" v="2057" actId="20577"/>
          <ac:spMkLst>
            <pc:docMk/>
            <pc:sldMk cId="2600074232" sldId="305"/>
            <ac:spMk id="38" creationId="{A392B23A-F57E-4289-9E44-5642D8B3E2F2}"/>
          </ac:spMkLst>
        </pc:spChg>
        <pc:spChg chg="mod">
          <ac:chgData name="Alexandru Nichita" userId="8cdce55f-57ea-40b9-ad6b-fc10f49696fe" providerId="ADAL" clId="{41D1BE89-BD30-4E36-915A-0E4A03AE6F24}" dt="2024-11-11T08:24:56.765" v="2362"/>
          <ac:spMkLst>
            <pc:docMk/>
            <pc:sldMk cId="2600074232" sldId="305"/>
            <ac:spMk id="39" creationId="{C8E8BFC6-2A59-431A-97EA-15862A8A2A5B}"/>
          </ac:spMkLst>
        </pc:spChg>
        <pc:spChg chg="mod">
          <ac:chgData name="Alexandru Nichita" userId="8cdce55f-57ea-40b9-ad6b-fc10f49696fe" providerId="ADAL" clId="{41D1BE89-BD30-4E36-915A-0E4A03AE6F24}" dt="2024-11-11T08:25:00.510" v="2364"/>
          <ac:spMkLst>
            <pc:docMk/>
            <pc:sldMk cId="2600074232" sldId="305"/>
            <ac:spMk id="40" creationId="{022C9445-AED9-4DC4-9B08-88B8E607C41C}"/>
          </ac:spMkLst>
        </pc:spChg>
        <pc:spChg chg="mod">
          <ac:chgData name="Alexandru Nichita" userId="8cdce55f-57ea-40b9-ad6b-fc10f49696fe" providerId="ADAL" clId="{41D1BE89-BD30-4E36-915A-0E4A03AE6F24}" dt="2024-11-11T08:43:43.798" v="2804" actId="20577"/>
          <ac:spMkLst>
            <pc:docMk/>
            <pc:sldMk cId="2600074232" sldId="305"/>
            <ac:spMk id="41" creationId="{5259A4A8-6738-4ABB-9608-ED1CD1C0BA57}"/>
          </ac:spMkLst>
        </pc:spChg>
        <pc:spChg chg="mod">
          <ac:chgData name="Alexandru Nichita" userId="8cdce55f-57ea-40b9-ad6b-fc10f49696fe" providerId="ADAL" clId="{41D1BE89-BD30-4E36-915A-0E4A03AE6F24}" dt="2024-11-11T08:44:42.848" v="2930" actId="20577"/>
          <ac:spMkLst>
            <pc:docMk/>
            <pc:sldMk cId="2600074232" sldId="305"/>
            <ac:spMk id="42" creationId="{F903945B-537F-4B83-9383-9B96B8B8F839}"/>
          </ac:spMkLst>
        </pc:spChg>
        <pc:spChg chg="mod">
          <ac:chgData name="Alexandru Nichita" userId="8cdce55f-57ea-40b9-ad6b-fc10f49696fe" providerId="ADAL" clId="{41D1BE89-BD30-4E36-915A-0E4A03AE6F24}" dt="2024-11-11T08:25:31.199" v="2391" actId="20577"/>
          <ac:spMkLst>
            <pc:docMk/>
            <pc:sldMk cId="2600074232" sldId="305"/>
            <ac:spMk id="44" creationId="{03464F8D-9C26-45AE-970A-707E47FECEFF}"/>
          </ac:spMkLst>
        </pc:spChg>
        <pc:spChg chg="mod">
          <ac:chgData name="Alexandru Nichita" userId="8cdce55f-57ea-40b9-ad6b-fc10f49696fe" providerId="ADAL" clId="{41D1BE89-BD30-4E36-915A-0E4A03AE6F24}" dt="2024-11-11T08:39:20.404" v="2587" actId="20577"/>
          <ac:spMkLst>
            <pc:docMk/>
            <pc:sldMk cId="2600074232" sldId="305"/>
            <ac:spMk id="45" creationId="{2DF479A8-C6DA-477A-AF75-ED7DD0D6754A}"/>
          </ac:spMkLst>
        </pc:spChg>
        <pc:spChg chg="mod">
          <ac:chgData name="Alexandru Nichita" userId="8cdce55f-57ea-40b9-ad6b-fc10f49696fe" providerId="ADAL" clId="{41D1BE89-BD30-4E36-915A-0E4A03AE6F24}" dt="2024-11-11T08:39:55.631" v="2630" actId="20577"/>
          <ac:spMkLst>
            <pc:docMk/>
            <pc:sldMk cId="2600074232" sldId="305"/>
            <ac:spMk id="47" creationId="{15125575-EFFB-44AA-8149-38F2586E69E9}"/>
          </ac:spMkLst>
        </pc:spChg>
        <pc:spChg chg="mod">
          <ac:chgData name="Alexandru Nichita" userId="8cdce55f-57ea-40b9-ad6b-fc10f49696fe" providerId="ADAL" clId="{41D1BE89-BD30-4E36-915A-0E4A03AE6F24}" dt="2024-11-11T08:41:20.098" v="2772" actId="20577"/>
          <ac:spMkLst>
            <pc:docMk/>
            <pc:sldMk cId="2600074232" sldId="305"/>
            <ac:spMk id="49" creationId="{AA592B34-BD63-4130-A515-D02ADD84F4EB}"/>
          </ac:spMkLst>
        </pc:spChg>
        <pc:spChg chg="del">
          <ac:chgData name="Alexandru Nichita" userId="8cdce55f-57ea-40b9-ad6b-fc10f49696fe" providerId="ADAL" clId="{41D1BE89-BD30-4E36-915A-0E4A03AE6F24}" dt="2024-11-11T08:15:25.295" v="1788" actId="478"/>
          <ac:spMkLst>
            <pc:docMk/>
            <pc:sldMk cId="2600074232" sldId="305"/>
            <ac:spMk id="55" creationId="{4646C30F-91F3-4A56-A071-6D9E7E38AF4E}"/>
          </ac:spMkLst>
        </pc:spChg>
        <pc:spChg chg="mod">
          <ac:chgData name="Alexandru Nichita" userId="8cdce55f-57ea-40b9-ad6b-fc10f49696fe" providerId="ADAL" clId="{41D1BE89-BD30-4E36-915A-0E4A03AE6F24}" dt="2024-11-11T08:24:16.819" v="2356" actId="1076"/>
          <ac:spMkLst>
            <pc:docMk/>
            <pc:sldMk cId="2600074232" sldId="305"/>
            <ac:spMk id="56" creationId="{62E9DA00-63D9-4CA7-BEAA-E7C1A8C0F760}"/>
          </ac:spMkLst>
        </pc:spChg>
        <pc:spChg chg="del">
          <ac:chgData name="Alexandru Nichita" userId="8cdce55f-57ea-40b9-ad6b-fc10f49696fe" providerId="ADAL" clId="{41D1BE89-BD30-4E36-915A-0E4A03AE6F24}" dt="2024-11-11T08:43:20.826" v="2777" actId="478"/>
          <ac:spMkLst>
            <pc:docMk/>
            <pc:sldMk cId="2600074232" sldId="305"/>
            <ac:spMk id="61" creationId="{42EB9231-F385-41FB-8CCA-F2836F9A078F}"/>
          </ac:spMkLst>
        </pc:spChg>
        <pc:grpChg chg="mod">
          <ac:chgData name="Alexandru Nichita" userId="8cdce55f-57ea-40b9-ad6b-fc10f49696fe" providerId="ADAL" clId="{41D1BE89-BD30-4E36-915A-0E4A03AE6F24}" dt="2024-11-11T08:22:09.704" v="2093" actId="1076"/>
          <ac:grpSpMkLst>
            <pc:docMk/>
            <pc:sldMk cId="2600074232" sldId="305"/>
            <ac:grpSpMk id="57" creationId="{25A56116-82B5-4B4E-80D4-19235FBF6D97}"/>
          </ac:grpSpMkLst>
        </pc:grpChg>
      </pc:sldChg>
      <pc:sldChg chg="addSp delSp modSp add mod">
        <pc:chgData name="Alexandru Nichita" userId="8cdce55f-57ea-40b9-ad6b-fc10f49696fe" providerId="ADAL" clId="{41D1BE89-BD30-4E36-915A-0E4A03AE6F24}" dt="2024-11-11T09:09:43.427" v="4414" actId="20577"/>
        <pc:sldMkLst>
          <pc:docMk/>
          <pc:sldMk cId="116030193" sldId="310"/>
        </pc:sldMkLst>
        <pc:spChg chg="mod">
          <ac:chgData name="Alexandru Nichita" userId="8cdce55f-57ea-40b9-ad6b-fc10f49696fe" providerId="ADAL" clId="{41D1BE89-BD30-4E36-915A-0E4A03AE6F24}" dt="2024-11-11T08:57:55.285" v="3599" actId="5793"/>
          <ac:spMkLst>
            <pc:docMk/>
            <pc:sldMk cId="116030193" sldId="310"/>
            <ac:spMk id="2" creationId="{C8F825AC-8D8E-46A9-80A0-6003AE3CF150}"/>
          </ac:spMkLst>
        </pc:spChg>
        <pc:spChg chg="mod">
          <ac:chgData name="Alexandru Nichita" userId="8cdce55f-57ea-40b9-ad6b-fc10f49696fe" providerId="ADAL" clId="{41D1BE89-BD30-4E36-915A-0E4A03AE6F24}" dt="2024-11-11T08:49:53.759" v="2962"/>
          <ac:spMkLst>
            <pc:docMk/>
            <pc:sldMk cId="116030193" sldId="310"/>
            <ac:spMk id="3" creationId="{984366A5-FCC7-4DEE-817B-467F0EBFD1C2}"/>
          </ac:spMkLst>
        </pc:spChg>
        <pc:spChg chg="add mod">
          <ac:chgData name="Alexandru Nichita" userId="8cdce55f-57ea-40b9-ad6b-fc10f49696fe" providerId="ADAL" clId="{41D1BE89-BD30-4E36-915A-0E4A03AE6F24}" dt="2024-11-11T09:01:28.332" v="3791" actId="207"/>
          <ac:spMkLst>
            <pc:docMk/>
            <pc:sldMk cId="116030193" sldId="310"/>
            <ac:spMk id="4" creationId="{EF5075A7-4939-DD18-F45B-7AE30E51FEDB}"/>
          </ac:spMkLst>
        </pc:spChg>
        <pc:spChg chg="add mod">
          <ac:chgData name="Alexandru Nichita" userId="8cdce55f-57ea-40b9-ad6b-fc10f49696fe" providerId="ADAL" clId="{41D1BE89-BD30-4E36-915A-0E4A03AE6F24}" dt="2024-11-11T09:06:26.349" v="4162" actId="207"/>
          <ac:spMkLst>
            <pc:docMk/>
            <pc:sldMk cId="116030193" sldId="310"/>
            <ac:spMk id="5" creationId="{2FCF0917-57FE-294B-B14E-2480CA472AD0}"/>
          </ac:spMkLst>
        </pc:spChg>
        <pc:spChg chg="mod">
          <ac:chgData name="Alexandru Nichita" userId="8cdce55f-57ea-40b9-ad6b-fc10f49696fe" providerId="ADAL" clId="{41D1BE89-BD30-4E36-915A-0E4A03AE6F24}" dt="2024-11-11T09:05:43.944" v="4155" actId="1076"/>
          <ac:spMkLst>
            <pc:docMk/>
            <pc:sldMk cId="116030193" sldId="310"/>
            <ac:spMk id="60" creationId="{9957851B-4BF1-410C-91C7-B0D4E2A14E7A}"/>
          </ac:spMkLst>
        </pc:spChg>
        <pc:spChg chg="mod">
          <ac:chgData name="Alexandru Nichita" userId="8cdce55f-57ea-40b9-ad6b-fc10f49696fe" providerId="ADAL" clId="{41D1BE89-BD30-4E36-915A-0E4A03AE6F24}" dt="2024-11-11T09:05:40.517" v="4154" actId="1076"/>
          <ac:spMkLst>
            <pc:docMk/>
            <pc:sldMk cId="116030193" sldId="310"/>
            <ac:spMk id="61" creationId="{A82AED3D-9803-4279-82D8-4B1692412273}"/>
          </ac:spMkLst>
        </pc:spChg>
        <pc:spChg chg="mod">
          <ac:chgData name="Alexandru Nichita" userId="8cdce55f-57ea-40b9-ad6b-fc10f49696fe" providerId="ADAL" clId="{41D1BE89-BD30-4E36-915A-0E4A03AE6F24}" dt="2024-11-11T08:59:01.759" v="3609" actId="20577"/>
          <ac:spMkLst>
            <pc:docMk/>
            <pc:sldMk cId="116030193" sldId="310"/>
            <ac:spMk id="64" creationId="{3F52BD88-C485-4159-B416-9F1D03893657}"/>
          </ac:spMkLst>
        </pc:spChg>
        <pc:spChg chg="mod">
          <ac:chgData name="Alexandru Nichita" userId="8cdce55f-57ea-40b9-ad6b-fc10f49696fe" providerId="ADAL" clId="{41D1BE89-BD30-4E36-915A-0E4A03AE6F24}" dt="2024-11-11T09:00:40.598" v="3783" actId="20577"/>
          <ac:spMkLst>
            <pc:docMk/>
            <pc:sldMk cId="116030193" sldId="310"/>
            <ac:spMk id="65" creationId="{CFBC3F23-97B9-46A6-AA9F-788422E88CC3}"/>
          </ac:spMkLst>
        </pc:spChg>
        <pc:spChg chg="mod">
          <ac:chgData name="Alexandru Nichita" userId="8cdce55f-57ea-40b9-ad6b-fc10f49696fe" providerId="ADAL" clId="{41D1BE89-BD30-4E36-915A-0E4A03AE6F24}" dt="2024-11-11T09:01:41.279" v="3806" actId="20577"/>
          <ac:spMkLst>
            <pc:docMk/>
            <pc:sldMk cId="116030193" sldId="310"/>
            <ac:spMk id="69" creationId="{52C03078-DC4D-4C41-A870-F830BE6F692A}"/>
          </ac:spMkLst>
        </pc:spChg>
        <pc:spChg chg="mod">
          <ac:chgData name="Alexandru Nichita" userId="8cdce55f-57ea-40b9-ad6b-fc10f49696fe" providerId="ADAL" clId="{41D1BE89-BD30-4E36-915A-0E4A03AE6F24}" dt="2024-11-11T09:04:42.455" v="4109" actId="20577"/>
          <ac:spMkLst>
            <pc:docMk/>
            <pc:sldMk cId="116030193" sldId="310"/>
            <ac:spMk id="70" creationId="{4672C94A-DE8A-4DF5-B45E-A6AF3DBE8738}"/>
          </ac:spMkLst>
        </pc:spChg>
        <pc:spChg chg="mod">
          <ac:chgData name="Alexandru Nichita" userId="8cdce55f-57ea-40b9-ad6b-fc10f49696fe" providerId="ADAL" clId="{41D1BE89-BD30-4E36-915A-0E4A03AE6F24}" dt="2024-11-11T09:05:31.387" v="4150" actId="1076"/>
          <ac:spMkLst>
            <pc:docMk/>
            <pc:sldMk cId="116030193" sldId="310"/>
            <ac:spMk id="72" creationId="{9AE0A4D9-B0E7-46F9-A5A6-029C3BB48BB9}"/>
          </ac:spMkLst>
        </pc:spChg>
        <pc:spChg chg="mod">
          <ac:chgData name="Alexandru Nichita" userId="8cdce55f-57ea-40b9-ad6b-fc10f49696fe" providerId="ADAL" clId="{41D1BE89-BD30-4E36-915A-0E4A03AE6F24}" dt="2024-11-11T09:03:29.154" v="3969" actId="20577"/>
          <ac:spMkLst>
            <pc:docMk/>
            <pc:sldMk cId="116030193" sldId="310"/>
            <ac:spMk id="77" creationId="{DAA468A5-A44C-444E-B9F4-3B0236F7FD41}"/>
          </ac:spMkLst>
        </pc:spChg>
        <pc:spChg chg="mod">
          <ac:chgData name="Alexandru Nichita" userId="8cdce55f-57ea-40b9-ad6b-fc10f49696fe" providerId="ADAL" clId="{41D1BE89-BD30-4E36-915A-0E4A03AE6F24}" dt="2024-11-11T09:07:01.419" v="4265" actId="20577"/>
          <ac:spMkLst>
            <pc:docMk/>
            <pc:sldMk cId="116030193" sldId="310"/>
            <ac:spMk id="78" creationId="{69B826FF-292E-42ED-AC11-DA0F9217C794}"/>
          </ac:spMkLst>
        </pc:spChg>
        <pc:spChg chg="mod">
          <ac:chgData name="Alexandru Nichita" userId="8cdce55f-57ea-40b9-ad6b-fc10f49696fe" providerId="ADAL" clId="{41D1BE89-BD30-4E36-915A-0E4A03AE6F24}" dt="2024-11-11T09:03:20.777" v="3947" actId="20577"/>
          <ac:spMkLst>
            <pc:docMk/>
            <pc:sldMk cId="116030193" sldId="310"/>
            <ac:spMk id="82" creationId="{4AEC8878-5445-4A9E-9669-885CD7064A51}"/>
          </ac:spMkLst>
        </pc:spChg>
        <pc:spChg chg="mod">
          <ac:chgData name="Alexandru Nichita" userId="8cdce55f-57ea-40b9-ad6b-fc10f49696fe" providerId="ADAL" clId="{41D1BE89-BD30-4E36-915A-0E4A03AE6F24}" dt="2024-11-11T09:09:43.427" v="4414" actId="20577"/>
          <ac:spMkLst>
            <pc:docMk/>
            <pc:sldMk cId="116030193" sldId="310"/>
            <ac:spMk id="83" creationId="{664E0EE7-3A17-4B3B-B3D3-A494E6671041}"/>
          </ac:spMkLst>
        </pc:spChg>
        <pc:spChg chg="del">
          <ac:chgData name="Alexandru Nichita" userId="8cdce55f-57ea-40b9-ad6b-fc10f49696fe" providerId="ADAL" clId="{41D1BE89-BD30-4E36-915A-0E4A03AE6F24}" dt="2024-11-11T09:05:38.719" v="4153" actId="478"/>
          <ac:spMkLst>
            <pc:docMk/>
            <pc:sldMk cId="116030193" sldId="310"/>
            <ac:spMk id="86" creationId="{F6D5564F-4B4C-478D-A914-7DFE3F851B84}"/>
          </ac:spMkLst>
        </pc:spChg>
        <pc:grpChg chg="del mod">
          <ac:chgData name="Alexandru Nichita" userId="8cdce55f-57ea-40b9-ad6b-fc10f49696fe" providerId="ADAL" clId="{41D1BE89-BD30-4E36-915A-0E4A03AE6F24}" dt="2024-11-11T09:05:57.361" v="4157" actId="478"/>
          <ac:grpSpMkLst>
            <pc:docMk/>
            <pc:sldMk cId="116030193" sldId="310"/>
            <ac:grpSpMk id="71" creationId="{9BBF7813-721E-4B19-81C3-1DA35D17000D}"/>
          </ac:grpSpMkLst>
        </pc:grpChg>
        <pc:picChg chg="mod">
          <ac:chgData name="Alexandru Nichita" userId="8cdce55f-57ea-40b9-ad6b-fc10f49696fe" providerId="ADAL" clId="{41D1BE89-BD30-4E36-915A-0E4A03AE6F24}" dt="2024-11-11T08:49:53.759" v="2962"/>
          <ac:picMkLst>
            <pc:docMk/>
            <pc:sldMk cId="116030193" sldId="310"/>
            <ac:picMk id="25" creationId="{4280533A-3A01-4D8B-94B3-A7823CC78DFD}"/>
          </ac:picMkLst>
        </pc:picChg>
      </pc:sldChg>
      <pc:sldMasterChg chg="delSldLayout">
        <pc:chgData name="Alexandru Nichita" userId="8cdce55f-57ea-40b9-ad6b-fc10f49696fe" providerId="ADAL" clId="{41D1BE89-BD30-4E36-915A-0E4A03AE6F24}" dt="2024-11-11T08:49:01.487" v="2960" actId="2696"/>
        <pc:sldMasterMkLst>
          <pc:docMk/>
          <pc:sldMasterMk cId="2598420795" sldId="2147483784"/>
        </pc:sldMasterMkLst>
        <pc:sldLayoutChg chg="del">
          <pc:chgData name="Alexandru Nichita" userId="8cdce55f-57ea-40b9-ad6b-fc10f49696fe" providerId="ADAL" clId="{41D1BE89-BD30-4E36-915A-0E4A03AE6F24}" dt="2024-11-11T08:49:01.487" v="2960" actId="2696"/>
          <pc:sldLayoutMkLst>
            <pc:docMk/>
            <pc:sldMasterMk cId="2598420795" sldId="2147483784"/>
            <pc:sldLayoutMk cId="3031357256" sldId="2147483790"/>
          </pc:sldLayoutMkLst>
        </pc:sldLayoutChg>
      </pc:sldMasterChg>
      <pc:sldMasterChg chg="del">
        <pc:chgData name="Alexandru Nichita" userId="8cdce55f-57ea-40b9-ad6b-fc10f49696fe" providerId="ADAL" clId="{41D1BE89-BD30-4E36-915A-0E4A03AE6F24}" dt="2024-11-11T08:14:25.818" v="1753" actId="2696"/>
        <pc:sldMasterMkLst>
          <pc:docMk/>
          <pc:sldMasterMk cId="1906235724" sldId="2147483786"/>
        </pc:sldMasterMkLst>
      </pc:sldMasterChg>
      <pc:sldMasterChg chg="del">
        <pc:chgData name="Alexandru Nichita" userId="8cdce55f-57ea-40b9-ad6b-fc10f49696fe" providerId="ADAL" clId="{41D1BE89-BD30-4E36-915A-0E4A03AE6F24}" dt="2024-11-11T08:49:53.770" v="2963" actId="2696"/>
        <pc:sldMasterMkLst>
          <pc:docMk/>
          <pc:sldMasterMk cId="1399425909" sldId="2147483790"/>
        </pc:sldMasterMkLst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C2E5544A-06B3-46D5-B805-14FB1A87C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152387AA-0B3D-4D54-9856-6A588ABF70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83869-5682-4A39-8778-A17D12A4471F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B71F798-EAB8-4836-A4F5-6920950F4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2E3600-B254-427E-894D-0A8E1C3646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86678-4025-4A9B-AB3E-3962B50AB65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9239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11-11-2024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C176B4-2F3E-4542-A88B-B482618D0CA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33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15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176B4-2F3E-4542-A88B-B482618D0CA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605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(W/ ADJUSTABLE VIDE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370A163-E024-494E-8FB0-78537AE463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88" name="Tijdelijke aanduiding voor media 10">
            <a:extLst>
              <a:ext uri="{FF2B5EF4-FFF2-40B4-BE49-F238E27FC236}">
                <a16:creationId xmlns:a16="http://schemas.microsoft.com/office/drawing/2014/main" id="{3ED800FA-BB16-411E-BED6-790AC8BFB769}"/>
              </a:ext>
            </a:extLst>
          </p:cNvPr>
          <p:cNvSpPr>
            <a:spLocks noGrp="1"/>
          </p:cNvSpPr>
          <p:nvPr>
            <p:ph type="media" sz="quarter" idx="19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4320000" tIns="288000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GB" noProof="0"/>
              <a:t>Download the rotating ORTEC Plus from ORBIT &gt; Spaces &gt; Corporate Communication. </a:t>
            </a:r>
            <a:br>
              <a:rPr lang="en-GB" noProof="0"/>
            </a:br>
            <a:r>
              <a:rPr lang="en-GB" noProof="0"/>
              <a:t>Read the instructions (right side) how to include the video in this title slide.</a:t>
            </a:r>
          </a:p>
        </p:txBody>
      </p:sp>
      <p:sp>
        <p:nvSpPr>
          <p:cNvPr id="90" name="Rechthoek 89">
            <a:extLst>
              <a:ext uri="{FF2B5EF4-FFF2-40B4-BE49-F238E27FC236}">
                <a16:creationId xmlns:a16="http://schemas.microsoft.com/office/drawing/2014/main" id="{78908493-921D-4C0E-8F1A-8E2113B95B9B}"/>
              </a:ext>
            </a:extLst>
          </p:cNvPr>
          <p:cNvSpPr/>
          <p:nvPr userDrawn="1"/>
        </p:nvSpPr>
        <p:spPr>
          <a:xfrm>
            <a:off x="12377867" y="0"/>
            <a:ext cx="3593091" cy="5936776"/>
          </a:xfrm>
          <a:prstGeom prst="rect">
            <a:avLst/>
          </a:prstGeom>
          <a:solidFill>
            <a:srgbClr val="FFFFFF"/>
          </a:solidFill>
          <a:ln w="6350">
            <a:solidFill>
              <a:srgbClr val="ECECEC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b="1" cap="all" baseline="0" noProof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Insert/edit a video</a:t>
            </a:r>
          </a:p>
        </p:txBody>
      </p:sp>
      <p:sp>
        <p:nvSpPr>
          <p:cNvPr id="91" name="Rechthoek 90">
            <a:extLst>
              <a:ext uri="{FF2B5EF4-FFF2-40B4-BE49-F238E27FC236}">
                <a16:creationId xmlns:a16="http://schemas.microsoft.com/office/drawing/2014/main" id="{9B374BFF-655D-4154-B198-1F0A75B5BB94}"/>
              </a:ext>
            </a:extLst>
          </p:cNvPr>
          <p:cNvSpPr/>
          <p:nvPr userDrawn="1"/>
        </p:nvSpPr>
        <p:spPr>
          <a:xfrm>
            <a:off x="12377595" y="5064864"/>
            <a:ext cx="3593637" cy="828000"/>
          </a:xfrm>
          <a:prstGeom prst="rect">
            <a:avLst/>
          </a:prstGeom>
          <a:solidFill>
            <a:srgbClr val="ECECEC"/>
          </a:solidFill>
          <a:ln w="6350">
            <a:solidFill>
              <a:srgbClr val="ECEC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200" b="1" kern="1200" cap="all" baseline="0" noProof="0">
                <a:solidFill>
                  <a:srgbClr val="211F2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Download the rotating ORTEC Plus from ORBIT &gt; Spaces &gt; Corporate Communication. </a:t>
            </a:r>
            <a:br>
              <a:rPr lang="en-GB" sz="1200" b="1" kern="1200" cap="all" baseline="0" noProof="0">
                <a:solidFill>
                  <a:srgbClr val="211F2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en-GB" sz="1200" b="1" kern="1200" cap="all" baseline="0" noProof="0">
                <a:solidFill>
                  <a:srgbClr val="211F26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Read the instructions (right side) how to include the video in this title slide.</a:t>
            </a:r>
          </a:p>
        </p:txBody>
      </p:sp>
      <p:sp>
        <p:nvSpPr>
          <p:cNvPr id="157" name="Ovaal 156">
            <a:extLst>
              <a:ext uri="{FF2B5EF4-FFF2-40B4-BE49-F238E27FC236}">
                <a16:creationId xmlns:a16="http://schemas.microsoft.com/office/drawing/2014/main" id="{2AA88BB4-C97B-42CF-89B1-1B67E1032C21}"/>
              </a:ext>
            </a:extLst>
          </p:cNvPr>
          <p:cNvSpPr/>
          <p:nvPr userDrawn="1"/>
        </p:nvSpPr>
        <p:spPr>
          <a:xfrm>
            <a:off x="12560445" y="465324"/>
            <a:ext cx="180000" cy="1800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8" name="Rechthoek 157">
            <a:extLst>
              <a:ext uri="{FF2B5EF4-FFF2-40B4-BE49-F238E27FC236}">
                <a16:creationId xmlns:a16="http://schemas.microsoft.com/office/drawing/2014/main" id="{754235E8-DEF4-4BF2-B536-B1E4C96B720E}"/>
              </a:ext>
            </a:extLst>
          </p:cNvPr>
          <p:cNvSpPr/>
          <p:nvPr userDrawn="1"/>
        </p:nvSpPr>
        <p:spPr>
          <a:xfrm>
            <a:off x="12844617" y="465324"/>
            <a:ext cx="2944682" cy="658026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If necessary, delete the existing video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by using the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‘Backspace key’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Click on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pictogram to insert a new video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(see example below)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9" name="Ovaal 158">
            <a:extLst>
              <a:ext uri="{FF2B5EF4-FFF2-40B4-BE49-F238E27FC236}">
                <a16:creationId xmlns:a16="http://schemas.microsoft.com/office/drawing/2014/main" id="{8CE307AA-3866-41D5-AFE6-4DCAF509D1B6}"/>
              </a:ext>
            </a:extLst>
          </p:cNvPr>
          <p:cNvSpPr/>
          <p:nvPr userDrawn="1"/>
        </p:nvSpPr>
        <p:spPr>
          <a:xfrm>
            <a:off x="12560445" y="1729709"/>
            <a:ext cx="180000" cy="1800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0" name="Rechthoek 159">
            <a:extLst>
              <a:ext uri="{FF2B5EF4-FFF2-40B4-BE49-F238E27FC236}">
                <a16:creationId xmlns:a16="http://schemas.microsoft.com/office/drawing/2014/main" id="{22086E89-4C90-448F-ABC6-BB343CEEB4AF}"/>
              </a:ext>
            </a:extLst>
          </p:cNvPr>
          <p:cNvSpPr/>
          <p:nvPr userDrawn="1"/>
        </p:nvSpPr>
        <p:spPr>
          <a:xfrm>
            <a:off x="12844617" y="1729710"/>
            <a:ext cx="2944682" cy="32633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Select the preferred video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click on 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‘Insert’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1" name="Groep 160">
            <a:extLst>
              <a:ext uri="{FF2B5EF4-FFF2-40B4-BE49-F238E27FC236}">
                <a16:creationId xmlns:a16="http://schemas.microsoft.com/office/drawing/2014/main" id="{D627BF60-4CAE-4F93-A532-3B9B0E43A081}"/>
              </a:ext>
            </a:extLst>
          </p:cNvPr>
          <p:cNvGrpSpPr/>
          <p:nvPr userDrawn="1"/>
        </p:nvGrpSpPr>
        <p:grpSpPr>
          <a:xfrm>
            <a:off x="12852713" y="2164285"/>
            <a:ext cx="825500" cy="209550"/>
            <a:chOff x="13504624" y="2482850"/>
            <a:chExt cx="825500" cy="209550"/>
          </a:xfrm>
        </p:grpSpPr>
        <p:sp>
          <p:nvSpPr>
            <p:cNvPr id="213" name="Rechthoek 212">
              <a:extLst>
                <a:ext uri="{FF2B5EF4-FFF2-40B4-BE49-F238E27FC236}">
                  <a16:creationId xmlns:a16="http://schemas.microsoft.com/office/drawing/2014/main" id="{728B2D1B-E8B2-423B-BE05-C12017E57E00}"/>
                </a:ext>
              </a:extLst>
            </p:cNvPr>
            <p:cNvSpPr/>
            <p:nvPr userDrawn="1"/>
          </p:nvSpPr>
          <p:spPr>
            <a:xfrm>
              <a:off x="13504624" y="2482850"/>
              <a:ext cx="825500" cy="209550"/>
            </a:xfrm>
            <a:prstGeom prst="rect">
              <a:avLst/>
            </a:prstGeom>
            <a:solidFill>
              <a:srgbClr val="E5F1FB"/>
            </a:solidFill>
            <a:ln w="12700">
              <a:solidFill>
                <a:srgbClr val="0B7E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28800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9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cxnSp>
          <p:nvCxnSpPr>
            <p:cNvPr id="214" name="Rechte verbindingslijn 213">
              <a:extLst>
                <a:ext uri="{FF2B5EF4-FFF2-40B4-BE49-F238E27FC236}">
                  <a16:creationId xmlns:a16="http://schemas.microsoft.com/office/drawing/2014/main" id="{8C2A27AE-6AD5-4C42-B5DC-0C25F9145CE6}"/>
                </a:ext>
              </a:extLst>
            </p:cNvPr>
            <p:cNvCxnSpPr/>
            <p:nvPr userDrawn="1"/>
          </p:nvCxnSpPr>
          <p:spPr>
            <a:xfrm>
              <a:off x="14155269" y="2515250"/>
              <a:ext cx="0" cy="142717"/>
            </a:xfrm>
            <a:prstGeom prst="line">
              <a:avLst/>
            </a:prstGeom>
            <a:noFill/>
            <a:ln w="3175" cap="flat" cmpd="sng" algn="ctr">
              <a:solidFill>
                <a:srgbClr val="44546A"/>
              </a:solidFill>
              <a:prstDash val="solid"/>
            </a:ln>
            <a:effectLst/>
          </p:spPr>
        </p:cxnSp>
        <p:sp>
          <p:nvSpPr>
            <p:cNvPr id="215" name="Gelijkbenige driehoek 214">
              <a:extLst>
                <a:ext uri="{FF2B5EF4-FFF2-40B4-BE49-F238E27FC236}">
                  <a16:creationId xmlns:a16="http://schemas.microsoft.com/office/drawing/2014/main" id="{970A93DC-C5EA-45F6-A461-0F9772A2CE08}"/>
                </a:ext>
              </a:extLst>
            </p:cNvPr>
            <p:cNvSpPr/>
            <p:nvPr userDrawn="1"/>
          </p:nvSpPr>
          <p:spPr>
            <a:xfrm rot="10800000">
              <a:off x="14196089" y="2566904"/>
              <a:ext cx="86866" cy="51147"/>
            </a:xfrm>
            <a:prstGeom prst="triangl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900" b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2" name="Ovaal 161">
            <a:extLst>
              <a:ext uri="{FF2B5EF4-FFF2-40B4-BE49-F238E27FC236}">
                <a16:creationId xmlns:a16="http://schemas.microsoft.com/office/drawing/2014/main" id="{258BC5DE-3EE6-4542-802F-F10CDDCD1F9A}"/>
              </a:ext>
            </a:extLst>
          </p:cNvPr>
          <p:cNvSpPr/>
          <p:nvPr userDrawn="1"/>
        </p:nvSpPr>
        <p:spPr>
          <a:xfrm>
            <a:off x="12560445" y="2553359"/>
            <a:ext cx="180000" cy="1800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3" name="Rechthoek 162">
            <a:extLst>
              <a:ext uri="{FF2B5EF4-FFF2-40B4-BE49-F238E27FC236}">
                <a16:creationId xmlns:a16="http://schemas.microsoft.com/office/drawing/2014/main" id="{7970CDD2-885E-4831-BA6B-985C63E9A1CE}"/>
              </a:ext>
            </a:extLst>
          </p:cNvPr>
          <p:cNvSpPr/>
          <p:nvPr userDrawn="1"/>
        </p:nvSpPr>
        <p:spPr>
          <a:xfrm>
            <a:off x="12844616" y="2553360"/>
            <a:ext cx="3126341" cy="46279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Click with the right mouse button on the thumbnail display of the slide on the left side 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of the screen and choose </a:t>
            </a: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‘Reset slide’</a:t>
            </a: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64" name="ICOON_info">
            <a:extLst>
              <a:ext uri="{FF2B5EF4-FFF2-40B4-BE49-F238E27FC236}">
                <a16:creationId xmlns:a16="http://schemas.microsoft.com/office/drawing/2014/main" id="{DF6AED49-6EE8-496E-AE7D-570B1465D656}"/>
              </a:ext>
            </a:extLst>
          </p:cNvPr>
          <p:cNvGrpSpPr/>
          <p:nvPr userDrawn="1"/>
        </p:nvGrpSpPr>
        <p:grpSpPr>
          <a:xfrm>
            <a:off x="15787296" y="4929149"/>
            <a:ext cx="283685" cy="283685"/>
            <a:chOff x="-510741" y="5913713"/>
            <a:chExt cx="267555" cy="267555"/>
          </a:xfrm>
        </p:grpSpPr>
        <p:sp>
          <p:nvSpPr>
            <p:cNvPr id="211" name="Ovaal 210">
              <a:extLst>
                <a:ext uri="{FF2B5EF4-FFF2-40B4-BE49-F238E27FC236}">
                  <a16:creationId xmlns:a16="http://schemas.microsoft.com/office/drawing/2014/main" id="{2F888360-6B0C-4D3C-8703-7942C66480CD}"/>
                </a:ext>
              </a:extLst>
            </p:cNvPr>
            <p:cNvSpPr/>
            <p:nvPr userDrawn="1"/>
          </p:nvSpPr>
          <p:spPr>
            <a:xfrm>
              <a:off x="-491853" y="5932072"/>
              <a:ext cx="230835" cy="230835"/>
            </a:xfrm>
            <a:prstGeom prst="ellipse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Graphic 163" descr="Informatie">
              <a:extLst>
                <a:ext uri="{FF2B5EF4-FFF2-40B4-BE49-F238E27FC236}">
                  <a16:creationId xmlns:a16="http://schemas.microsoft.com/office/drawing/2014/main" id="{FE7D5FD5-5C3C-4EBC-ABA2-B754A6281FD2}"/>
                </a:ext>
              </a:extLst>
            </p:cNvPr>
            <p:cNvSpPr/>
            <p:nvPr/>
          </p:nvSpPr>
          <p:spPr>
            <a:xfrm>
              <a:off x="-510741" y="5913713"/>
              <a:ext cx="267555" cy="267555"/>
            </a:xfrm>
            <a:custGeom>
              <a:avLst/>
              <a:gdLst>
                <a:gd name="connsiteX0" fmla="*/ 145860 w 291719"/>
                <a:gd name="connsiteY0" fmla="*/ 0 h 291719"/>
                <a:gd name="connsiteX1" fmla="*/ 0 w 291719"/>
                <a:gd name="connsiteY1" fmla="*/ 145860 h 291719"/>
                <a:gd name="connsiteX2" fmla="*/ 145860 w 291719"/>
                <a:gd name="connsiteY2" fmla="*/ 291720 h 291719"/>
                <a:gd name="connsiteX3" fmla="*/ 291720 w 291719"/>
                <a:gd name="connsiteY3" fmla="*/ 145860 h 291719"/>
                <a:gd name="connsiteX4" fmla="*/ 145860 w 291719"/>
                <a:gd name="connsiteY4" fmla="*/ 0 h 291719"/>
                <a:gd name="connsiteX5" fmla="*/ 138183 w 291719"/>
                <a:gd name="connsiteY5" fmla="*/ 38384 h 291719"/>
                <a:gd name="connsiteX6" fmla="*/ 157375 w 291719"/>
                <a:gd name="connsiteY6" fmla="*/ 57576 h 291719"/>
                <a:gd name="connsiteX7" fmla="*/ 138183 w 291719"/>
                <a:gd name="connsiteY7" fmla="*/ 76768 h 291719"/>
                <a:gd name="connsiteX8" fmla="*/ 118991 w 291719"/>
                <a:gd name="connsiteY8" fmla="*/ 57576 h 291719"/>
                <a:gd name="connsiteX9" fmla="*/ 138183 w 291719"/>
                <a:gd name="connsiteY9" fmla="*/ 38384 h 291719"/>
                <a:gd name="connsiteX10" fmla="*/ 184244 w 291719"/>
                <a:gd name="connsiteY10" fmla="*/ 253336 h 291719"/>
                <a:gd name="connsiteX11" fmla="*/ 107476 w 291719"/>
                <a:gd name="connsiteY11" fmla="*/ 253336 h 291719"/>
                <a:gd name="connsiteX12" fmla="*/ 107476 w 291719"/>
                <a:gd name="connsiteY12" fmla="*/ 230305 h 291719"/>
                <a:gd name="connsiteX13" fmla="*/ 134345 w 291719"/>
                <a:gd name="connsiteY13" fmla="*/ 230305 h 291719"/>
                <a:gd name="connsiteX14" fmla="*/ 134345 w 291719"/>
                <a:gd name="connsiteY14" fmla="*/ 115153 h 291719"/>
                <a:gd name="connsiteX15" fmla="*/ 111314 w 291719"/>
                <a:gd name="connsiteY15" fmla="*/ 115153 h 291719"/>
                <a:gd name="connsiteX16" fmla="*/ 111314 w 291719"/>
                <a:gd name="connsiteY16" fmla="*/ 92122 h 291719"/>
                <a:gd name="connsiteX17" fmla="*/ 157375 w 291719"/>
                <a:gd name="connsiteY17" fmla="*/ 92122 h 291719"/>
                <a:gd name="connsiteX18" fmla="*/ 157375 w 291719"/>
                <a:gd name="connsiteY18" fmla="*/ 115153 h 291719"/>
                <a:gd name="connsiteX19" fmla="*/ 157375 w 291719"/>
                <a:gd name="connsiteY19" fmla="*/ 230305 h 291719"/>
                <a:gd name="connsiteX20" fmla="*/ 184244 w 291719"/>
                <a:gd name="connsiteY20" fmla="*/ 230305 h 291719"/>
                <a:gd name="connsiteX21" fmla="*/ 184244 w 291719"/>
                <a:gd name="connsiteY21" fmla="*/ 253336 h 291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1719" h="291719">
                  <a:moveTo>
                    <a:pt x="145860" y="0"/>
                  </a:moveTo>
                  <a:cubicBezTo>
                    <a:pt x="65253" y="0"/>
                    <a:pt x="0" y="65253"/>
                    <a:pt x="0" y="145860"/>
                  </a:cubicBezTo>
                  <a:cubicBezTo>
                    <a:pt x="0" y="226467"/>
                    <a:pt x="65253" y="291720"/>
                    <a:pt x="145860" y="291720"/>
                  </a:cubicBezTo>
                  <a:cubicBezTo>
                    <a:pt x="226467" y="291720"/>
                    <a:pt x="291720" y="226467"/>
                    <a:pt x="291720" y="145860"/>
                  </a:cubicBezTo>
                  <a:cubicBezTo>
                    <a:pt x="291720" y="65253"/>
                    <a:pt x="226467" y="0"/>
                    <a:pt x="145860" y="0"/>
                  </a:cubicBezTo>
                  <a:close/>
                  <a:moveTo>
                    <a:pt x="138183" y="38384"/>
                  </a:moveTo>
                  <a:cubicBezTo>
                    <a:pt x="148931" y="38384"/>
                    <a:pt x="157375" y="46829"/>
                    <a:pt x="157375" y="57576"/>
                  </a:cubicBezTo>
                  <a:cubicBezTo>
                    <a:pt x="157375" y="68324"/>
                    <a:pt x="148931" y="76768"/>
                    <a:pt x="138183" y="76768"/>
                  </a:cubicBezTo>
                  <a:cubicBezTo>
                    <a:pt x="127435" y="76768"/>
                    <a:pt x="118991" y="68324"/>
                    <a:pt x="118991" y="57576"/>
                  </a:cubicBezTo>
                  <a:cubicBezTo>
                    <a:pt x="118991" y="46829"/>
                    <a:pt x="127435" y="38384"/>
                    <a:pt x="138183" y="38384"/>
                  </a:cubicBezTo>
                  <a:close/>
                  <a:moveTo>
                    <a:pt x="184244" y="253336"/>
                  </a:moveTo>
                  <a:lnTo>
                    <a:pt x="107476" y="253336"/>
                  </a:lnTo>
                  <a:lnTo>
                    <a:pt x="107476" y="230305"/>
                  </a:lnTo>
                  <a:lnTo>
                    <a:pt x="134345" y="230305"/>
                  </a:lnTo>
                  <a:lnTo>
                    <a:pt x="134345" y="115153"/>
                  </a:lnTo>
                  <a:lnTo>
                    <a:pt x="111314" y="115153"/>
                  </a:lnTo>
                  <a:lnTo>
                    <a:pt x="111314" y="92122"/>
                  </a:lnTo>
                  <a:lnTo>
                    <a:pt x="157375" y="92122"/>
                  </a:lnTo>
                  <a:lnTo>
                    <a:pt x="157375" y="115153"/>
                  </a:lnTo>
                  <a:lnTo>
                    <a:pt x="157375" y="230305"/>
                  </a:lnTo>
                  <a:lnTo>
                    <a:pt x="184244" y="230305"/>
                  </a:lnTo>
                  <a:lnTo>
                    <a:pt x="184244" y="253336"/>
                  </a:lnTo>
                  <a:close/>
                </a:path>
              </a:pathLst>
            </a:custGeom>
            <a:solidFill>
              <a:srgbClr val="1FF524"/>
            </a:solidFill>
            <a:ln w="377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GB" sz="200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5" name="Ovaal 164">
            <a:extLst>
              <a:ext uri="{FF2B5EF4-FFF2-40B4-BE49-F238E27FC236}">
                <a16:creationId xmlns:a16="http://schemas.microsoft.com/office/drawing/2014/main" id="{A58DD14E-179A-490E-B2C8-AF015468D9CD}"/>
              </a:ext>
            </a:extLst>
          </p:cNvPr>
          <p:cNvSpPr/>
          <p:nvPr userDrawn="1"/>
        </p:nvSpPr>
        <p:spPr>
          <a:xfrm>
            <a:off x="12560445" y="4145789"/>
            <a:ext cx="180000" cy="180000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66" name="Rechthoek 165">
            <a:extLst>
              <a:ext uri="{FF2B5EF4-FFF2-40B4-BE49-F238E27FC236}">
                <a16:creationId xmlns:a16="http://schemas.microsoft.com/office/drawing/2014/main" id="{5DC26A9F-DD38-4441-9C75-6DECD271FED5}"/>
              </a:ext>
            </a:extLst>
          </p:cNvPr>
          <p:cNvSpPr/>
          <p:nvPr userDrawn="1"/>
        </p:nvSpPr>
        <p:spPr>
          <a:xfrm>
            <a:off x="12844617" y="4145790"/>
            <a:ext cx="2944682" cy="7947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0" tIns="0" rIns="0" bIns="0"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Select the video and go to the tab 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‘Playback’. Click on ‘In click Sequence’ 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 choose ‘Automatically’. </a:t>
            </a:r>
            <a:b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Tick the box ‘Loop until stopped’.</a:t>
            </a:r>
          </a:p>
        </p:txBody>
      </p:sp>
      <p:sp>
        <p:nvSpPr>
          <p:cNvPr id="168" name="Rechthoek 167">
            <a:extLst>
              <a:ext uri="{FF2B5EF4-FFF2-40B4-BE49-F238E27FC236}">
                <a16:creationId xmlns:a16="http://schemas.microsoft.com/office/drawing/2014/main" id="{FF4A3999-0075-4B9E-9468-17EE6341D823}"/>
              </a:ext>
            </a:extLst>
          </p:cNvPr>
          <p:cNvSpPr/>
          <p:nvPr userDrawn="1"/>
        </p:nvSpPr>
        <p:spPr>
          <a:xfrm>
            <a:off x="12847196" y="3119689"/>
            <a:ext cx="1239216" cy="719917"/>
          </a:xfrm>
          <a:prstGeom prst="rect">
            <a:avLst/>
          </a:prstGeom>
          <a:pattFill prst="wdUpDiag">
            <a:fgClr>
              <a:srgbClr val="E0E0E0"/>
            </a:fgClr>
            <a:bgClr>
              <a:srgbClr val="ECECEC"/>
            </a:bgClr>
          </a:pattFill>
          <a:ln w="12700">
            <a:solidFill>
              <a:srgbClr val="D3D3D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7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GB" sz="1000" b="0" i="1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813D469A-364E-4476-AEDE-2862D163E908}"/>
              </a:ext>
            </a:extLst>
          </p:cNvPr>
          <p:cNvGrpSpPr/>
          <p:nvPr userDrawn="1"/>
        </p:nvGrpSpPr>
        <p:grpSpPr>
          <a:xfrm>
            <a:off x="13678213" y="3399207"/>
            <a:ext cx="1222990" cy="563933"/>
            <a:chOff x="-2485819" y="3399207"/>
            <a:chExt cx="1222990" cy="563933"/>
          </a:xfrm>
        </p:grpSpPr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356C4C2C-263C-49FD-B792-27B165C76801}"/>
                </a:ext>
              </a:extLst>
            </p:cNvPr>
            <p:cNvSpPr/>
            <p:nvPr userDrawn="1"/>
          </p:nvSpPr>
          <p:spPr>
            <a:xfrm>
              <a:off x="-2485819" y="3399207"/>
              <a:ext cx="1176476" cy="5048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800" b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E959AF29-FBC4-47A6-B90C-8D5F5A503226}"/>
                </a:ext>
              </a:extLst>
            </p:cNvPr>
            <p:cNvSpPr/>
            <p:nvPr userDrawn="1"/>
          </p:nvSpPr>
          <p:spPr>
            <a:xfrm>
              <a:off x="-2479584" y="3652838"/>
              <a:ext cx="1164007" cy="246701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240A0C93-CC8D-4DFE-B7DC-56FEFF4951A6}"/>
                </a:ext>
              </a:extLst>
            </p:cNvPr>
            <p:cNvGrpSpPr/>
            <p:nvPr userDrawn="1"/>
          </p:nvGrpSpPr>
          <p:grpSpPr>
            <a:xfrm>
              <a:off x="-2403869" y="3460544"/>
              <a:ext cx="155951" cy="131922"/>
              <a:chOff x="12968836" y="3354170"/>
              <a:chExt cx="404806" cy="342433"/>
            </a:xfrm>
          </p:grpSpPr>
          <p:sp>
            <p:nvSpPr>
              <p:cNvPr id="189" name="Rechthoek: afgeronde hoeken 188">
                <a:extLst>
                  <a:ext uri="{FF2B5EF4-FFF2-40B4-BE49-F238E27FC236}">
                    <a16:creationId xmlns:a16="http://schemas.microsoft.com/office/drawing/2014/main" id="{39C30459-C166-4544-8BA1-32662DB46BCA}"/>
                  </a:ext>
                </a:extLst>
              </p:cNvPr>
              <p:cNvSpPr/>
              <p:nvPr userDrawn="1"/>
            </p:nvSpPr>
            <p:spPr>
              <a:xfrm>
                <a:off x="12968836" y="3354170"/>
                <a:ext cx="404806" cy="342433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CB61156C-1FB2-44F7-91CE-B0DA5CEB46DC}"/>
                  </a:ext>
                </a:extLst>
              </p:cNvPr>
              <p:cNvSpPr/>
              <p:nvPr userDrawn="1"/>
            </p:nvSpPr>
            <p:spPr>
              <a:xfrm>
                <a:off x="13025180" y="3401181"/>
                <a:ext cx="305213" cy="41563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4AEE3D97-7EAC-4EC1-8B5B-0876B3FDCDA5}"/>
                  </a:ext>
                </a:extLst>
              </p:cNvPr>
              <p:cNvSpPr/>
              <p:nvPr userDrawn="1"/>
            </p:nvSpPr>
            <p:spPr>
              <a:xfrm>
                <a:off x="13025181" y="3471575"/>
                <a:ext cx="118778" cy="181691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71767F4F-EFA4-42A8-BF4C-23703094A6C8}"/>
                  </a:ext>
                </a:extLst>
              </p:cNvPr>
              <p:cNvSpPr/>
              <p:nvPr userDrawn="1"/>
            </p:nvSpPr>
            <p:spPr>
              <a:xfrm>
                <a:off x="13180812" y="3481982"/>
                <a:ext cx="13527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6C28C3A0-5A7C-4BDA-9834-1B934ACA34E9}"/>
                  </a:ext>
                </a:extLst>
              </p:cNvPr>
              <p:cNvSpPr/>
              <p:nvPr userDrawn="1"/>
            </p:nvSpPr>
            <p:spPr>
              <a:xfrm>
                <a:off x="13180812" y="3554800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4" name="Rechthoek 193">
                <a:extLst>
                  <a:ext uri="{FF2B5EF4-FFF2-40B4-BE49-F238E27FC236}">
                    <a16:creationId xmlns:a16="http://schemas.microsoft.com/office/drawing/2014/main" id="{87580FE3-33D1-4934-B2C9-389133616FE0}"/>
                  </a:ext>
                </a:extLst>
              </p:cNvPr>
              <p:cNvSpPr/>
              <p:nvPr userDrawn="1"/>
            </p:nvSpPr>
            <p:spPr>
              <a:xfrm>
                <a:off x="13180812" y="3627618"/>
                <a:ext cx="69418" cy="21328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7" name="Groep 176">
              <a:extLst>
                <a:ext uri="{FF2B5EF4-FFF2-40B4-BE49-F238E27FC236}">
                  <a16:creationId xmlns:a16="http://schemas.microsoft.com/office/drawing/2014/main" id="{3C4D69D1-C375-41B2-BE6C-E3BCB553833A}"/>
                </a:ext>
              </a:extLst>
            </p:cNvPr>
            <p:cNvGrpSpPr/>
            <p:nvPr userDrawn="1"/>
          </p:nvGrpSpPr>
          <p:grpSpPr>
            <a:xfrm>
              <a:off x="-2423424" y="3690208"/>
              <a:ext cx="166739" cy="218963"/>
              <a:chOff x="12940828" y="3950597"/>
              <a:chExt cx="432813" cy="568367"/>
            </a:xfrm>
          </p:grpSpPr>
          <p:grpSp>
            <p:nvGrpSpPr>
              <p:cNvPr id="181" name="Groep 180">
                <a:extLst>
                  <a:ext uri="{FF2B5EF4-FFF2-40B4-BE49-F238E27FC236}">
                    <a16:creationId xmlns:a16="http://schemas.microsoft.com/office/drawing/2014/main" id="{2D9BBB19-6625-4B7F-AD39-EC1D9F12CA9F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83" name="Rechthoek: afgeronde hoeken 182">
                  <a:extLst>
                    <a:ext uri="{FF2B5EF4-FFF2-40B4-BE49-F238E27FC236}">
                      <a16:creationId xmlns:a16="http://schemas.microsoft.com/office/drawing/2014/main" id="{FEEF2607-6052-47D9-AD09-90E3D86CDF2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F6FB2BB1-5E5B-40CE-8B34-A2A576A5072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Rechthoek 184">
                  <a:extLst>
                    <a:ext uri="{FF2B5EF4-FFF2-40B4-BE49-F238E27FC236}">
                      <a16:creationId xmlns:a16="http://schemas.microsoft.com/office/drawing/2014/main" id="{92BE0B8B-2AC9-4072-8668-624D31563D5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A0F9A1C1-989A-463B-9BA3-1E7D95A6B16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E3FC80C2-9449-4272-B24B-CE410046D15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853ECD22-2428-4DD6-A726-EF15240DFA1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2" name="Boog 181">
                <a:extLst>
                  <a:ext uri="{FF2B5EF4-FFF2-40B4-BE49-F238E27FC236}">
                    <a16:creationId xmlns:a16="http://schemas.microsoft.com/office/drawing/2014/main" id="{9D69EF71-594B-4119-9D85-97BF03FA02D6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>
                <a:noAutofit/>
              </a:bodyPr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8" name="Tekstvak 177">
              <a:extLst>
                <a:ext uri="{FF2B5EF4-FFF2-40B4-BE49-F238E27FC236}">
                  <a16:creationId xmlns:a16="http://schemas.microsoft.com/office/drawing/2014/main" id="{E81E8439-5F0D-4A70-8AF2-27004163C2D3}"/>
                </a:ext>
              </a:extLst>
            </p:cNvPr>
            <p:cNvSpPr txBox="1"/>
            <p:nvPr userDrawn="1"/>
          </p:nvSpPr>
          <p:spPr>
            <a:xfrm>
              <a:off x="-2245455" y="3460544"/>
              <a:ext cx="896116" cy="134709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900" b="0" kern="1200" noProof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Layout</a:t>
              </a:r>
            </a:p>
          </p:txBody>
        </p:sp>
        <p:sp>
          <p:nvSpPr>
            <p:cNvPr id="179" name="Tekstvak 178">
              <a:extLst>
                <a:ext uri="{FF2B5EF4-FFF2-40B4-BE49-F238E27FC236}">
                  <a16:creationId xmlns:a16="http://schemas.microsoft.com/office/drawing/2014/main" id="{DE289B6C-A016-4652-83C0-A7C4D616083E}"/>
                </a:ext>
              </a:extLst>
            </p:cNvPr>
            <p:cNvSpPr txBox="1"/>
            <p:nvPr userDrawn="1"/>
          </p:nvSpPr>
          <p:spPr>
            <a:xfrm>
              <a:off x="-2258884" y="3712980"/>
              <a:ext cx="909545" cy="126416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900" b="0" kern="1200" noProof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Reset slide</a:t>
              </a:r>
            </a:p>
          </p:txBody>
        </p:sp>
        <p:sp>
          <p:nvSpPr>
            <p:cNvPr id="180" name="Vrije vorm: vorm 179">
              <a:extLst>
                <a:ext uri="{FF2B5EF4-FFF2-40B4-BE49-F238E27FC236}">
                  <a16:creationId xmlns:a16="http://schemas.microsoft.com/office/drawing/2014/main" id="{085EC1D3-5DAA-4B0D-BE8C-1A486A7BFC4A}"/>
                </a:ext>
              </a:extLst>
            </p:cNvPr>
            <p:cNvSpPr/>
            <p:nvPr userDrawn="1"/>
          </p:nvSpPr>
          <p:spPr>
            <a:xfrm>
              <a:off x="-1360391" y="3783140"/>
              <a:ext cx="97562" cy="180000"/>
            </a:xfrm>
            <a:custGeom>
              <a:avLst/>
              <a:gdLst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41194 w 880280"/>
                <a:gd name="connsiteY2" fmla="*/ 96899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27546 w 880280"/>
                <a:gd name="connsiteY2" fmla="*/ 975815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00250 w 880280"/>
                <a:gd name="connsiteY2" fmla="*/ 1003111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25438 w 880280"/>
                <a:gd name="connsiteY5" fmla="*/ 928048 h 1624084"/>
                <a:gd name="connsiteX6" fmla="*/ 511791 w 880280"/>
                <a:gd name="connsiteY6" fmla="*/ 900753 h 1624084"/>
                <a:gd name="connsiteX7" fmla="*/ 880280 w 880280"/>
                <a:gd name="connsiteY7" fmla="*/ 893929 h 1624084"/>
                <a:gd name="connsiteX8" fmla="*/ 0 w 880280"/>
                <a:gd name="connsiteY8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511791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  <a:gd name="connsiteX0" fmla="*/ 0 w 880280"/>
                <a:gd name="connsiteY0" fmla="*/ 0 h 1624084"/>
                <a:gd name="connsiteX1" fmla="*/ 0 w 880280"/>
                <a:gd name="connsiteY1" fmla="*/ 1262418 h 1624084"/>
                <a:gd name="connsiteX2" fmla="*/ 313898 w 880280"/>
                <a:gd name="connsiteY2" fmla="*/ 996287 h 1624084"/>
                <a:gd name="connsiteX3" fmla="*/ 620973 w 880280"/>
                <a:gd name="connsiteY3" fmla="*/ 1624084 h 1624084"/>
                <a:gd name="connsiteX4" fmla="*/ 839337 w 880280"/>
                <a:gd name="connsiteY4" fmla="*/ 1480782 h 1624084"/>
                <a:gd name="connsiteX5" fmla="*/ 498144 w 880280"/>
                <a:gd name="connsiteY5" fmla="*/ 900753 h 1624084"/>
                <a:gd name="connsiteX6" fmla="*/ 880280 w 880280"/>
                <a:gd name="connsiteY6" fmla="*/ 893929 h 1624084"/>
                <a:gd name="connsiteX7" fmla="*/ 0 w 880280"/>
                <a:gd name="connsiteY7" fmla="*/ 0 h 162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280" h="1624084">
                  <a:moveTo>
                    <a:pt x="0" y="0"/>
                  </a:moveTo>
                  <a:lnTo>
                    <a:pt x="0" y="1262418"/>
                  </a:lnTo>
                  <a:lnTo>
                    <a:pt x="313898" y="996287"/>
                  </a:lnTo>
                  <a:lnTo>
                    <a:pt x="620973" y="1624084"/>
                  </a:lnTo>
                  <a:lnTo>
                    <a:pt x="839337" y="1480782"/>
                  </a:lnTo>
                  <a:lnTo>
                    <a:pt x="498144" y="900753"/>
                  </a:lnTo>
                  <a:lnTo>
                    <a:pt x="880280" y="8939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0" name="Groep 169">
            <a:extLst>
              <a:ext uri="{FF2B5EF4-FFF2-40B4-BE49-F238E27FC236}">
                <a16:creationId xmlns:a16="http://schemas.microsoft.com/office/drawing/2014/main" id="{BC7DEC56-B2CF-4ADE-8CFA-321F2D12C2F6}"/>
              </a:ext>
            </a:extLst>
          </p:cNvPr>
          <p:cNvGrpSpPr/>
          <p:nvPr userDrawn="1"/>
        </p:nvGrpSpPr>
        <p:grpSpPr>
          <a:xfrm>
            <a:off x="12853251" y="1231352"/>
            <a:ext cx="311450" cy="313414"/>
            <a:chOff x="-3310781" y="1231352"/>
            <a:chExt cx="311450" cy="313414"/>
          </a:xfrm>
        </p:grpSpPr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4D8E97C4-5E7F-40EE-B25B-BDB5F2033B63}"/>
                </a:ext>
              </a:extLst>
            </p:cNvPr>
            <p:cNvSpPr/>
            <p:nvPr userDrawn="1"/>
          </p:nvSpPr>
          <p:spPr>
            <a:xfrm>
              <a:off x="-3310781" y="1231352"/>
              <a:ext cx="308978" cy="3089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6C6C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2" name="Vrije vorm 112">
              <a:extLst>
                <a:ext uri="{FF2B5EF4-FFF2-40B4-BE49-F238E27FC236}">
                  <a16:creationId xmlns:a16="http://schemas.microsoft.com/office/drawing/2014/main" id="{8AD4A291-F6AD-4EA3-B79E-0A189C8E9239}"/>
                </a:ext>
              </a:extLst>
            </p:cNvPr>
            <p:cNvSpPr/>
            <p:nvPr userDrawn="1"/>
          </p:nvSpPr>
          <p:spPr>
            <a:xfrm>
              <a:off x="-3308309" y="1231352"/>
              <a:ext cx="308978" cy="46965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3" name="Vrije vorm 113">
              <a:extLst>
                <a:ext uri="{FF2B5EF4-FFF2-40B4-BE49-F238E27FC236}">
                  <a16:creationId xmlns:a16="http://schemas.microsoft.com/office/drawing/2014/main" id="{6DCB7A24-19FB-4EF8-A7DD-E499CE87E84B}"/>
                </a:ext>
              </a:extLst>
            </p:cNvPr>
            <p:cNvSpPr/>
            <p:nvPr userDrawn="1"/>
          </p:nvSpPr>
          <p:spPr>
            <a:xfrm>
              <a:off x="-3309640" y="1497801"/>
              <a:ext cx="308978" cy="46965"/>
            </a:xfrm>
            <a:custGeom>
              <a:avLst/>
              <a:gdLst>
                <a:gd name="connsiteX0" fmla="*/ 1186901 w 1360714"/>
                <a:gd name="connsiteY0" fmla="*/ 41746 h 206829"/>
                <a:gd name="connsiteX1" fmla="*/ 1186901 w 1360714"/>
                <a:gd name="connsiteY1" fmla="*/ 175847 h 206829"/>
                <a:gd name="connsiteX2" fmla="*/ 1315854 w 1360714"/>
                <a:gd name="connsiteY2" fmla="*/ 175847 h 206829"/>
                <a:gd name="connsiteX3" fmla="*/ 1315854 w 1360714"/>
                <a:gd name="connsiteY3" fmla="*/ 41746 h 206829"/>
                <a:gd name="connsiteX4" fmla="*/ 958249 w 1360714"/>
                <a:gd name="connsiteY4" fmla="*/ 41746 h 206829"/>
                <a:gd name="connsiteX5" fmla="*/ 958249 w 1360714"/>
                <a:gd name="connsiteY5" fmla="*/ 175847 h 206829"/>
                <a:gd name="connsiteX6" fmla="*/ 1087202 w 1360714"/>
                <a:gd name="connsiteY6" fmla="*/ 175847 h 206829"/>
                <a:gd name="connsiteX7" fmla="*/ 1087202 w 1360714"/>
                <a:gd name="connsiteY7" fmla="*/ 41746 h 206829"/>
                <a:gd name="connsiteX8" fmla="*/ 729440 w 1360714"/>
                <a:gd name="connsiteY8" fmla="*/ 41746 h 206829"/>
                <a:gd name="connsiteX9" fmla="*/ 729440 w 1360714"/>
                <a:gd name="connsiteY9" fmla="*/ 175847 h 206829"/>
                <a:gd name="connsiteX10" fmla="*/ 858393 w 1360714"/>
                <a:gd name="connsiteY10" fmla="*/ 175847 h 206829"/>
                <a:gd name="connsiteX11" fmla="*/ 858393 w 1360714"/>
                <a:gd name="connsiteY11" fmla="*/ 41746 h 206829"/>
                <a:gd name="connsiteX12" fmla="*/ 493889 w 1360714"/>
                <a:gd name="connsiteY12" fmla="*/ 41746 h 206829"/>
                <a:gd name="connsiteX13" fmla="*/ 493889 w 1360714"/>
                <a:gd name="connsiteY13" fmla="*/ 175847 h 206829"/>
                <a:gd name="connsiteX14" fmla="*/ 622842 w 1360714"/>
                <a:gd name="connsiteY14" fmla="*/ 175847 h 206829"/>
                <a:gd name="connsiteX15" fmla="*/ 622842 w 1360714"/>
                <a:gd name="connsiteY15" fmla="*/ 41746 h 206829"/>
                <a:gd name="connsiteX16" fmla="*/ 260368 w 1360714"/>
                <a:gd name="connsiteY16" fmla="*/ 41746 h 206829"/>
                <a:gd name="connsiteX17" fmla="*/ 260368 w 1360714"/>
                <a:gd name="connsiteY17" fmla="*/ 175847 h 206829"/>
                <a:gd name="connsiteX18" fmla="*/ 389321 w 1360714"/>
                <a:gd name="connsiteY18" fmla="*/ 175847 h 206829"/>
                <a:gd name="connsiteX19" fmla="*/ 389321 w 1360714"/>
                <a:gd name="connsiteY19" fmla="*/ 41746 h 206829"/>
                <a:gd name="connsiteX20" fmla="*/ 35169 w 1360714"/>
                <a:gd name="connsiteY20" fmla="*/ 41746 h 206829"/>
                <a:gd name="connsiteX21" fmla="*/ 35169 w 1360714"/>
                <a:gd name="connsiteY21" fmla="*/ 175847 h 206829"/>
                <a:gd name="connsiteX22" fmla="*/ 164122 w 1360714"/>
                <a:gd name="connsiteY22" fmla="*/ 175847 h 206829"/>
                <a:gd name="connsiteX23" fmla="*/ 164122 w 1360714"/>
                <a:gd name="connsiteY23" fmla="*/ 41746 h 206829"/>
                <a:gd name="connsiteX24" fmla="*/ 0 w 1360714"/>
                <a:gd name="connsiteY24" fmla="*/ 0 h 206829"/>
                <a:gd name="connsiteX25" fmla="*/ 1360714 w 1360714"/>
                <a:gd name="connsiteY25" fmla="*/ 0 h 206829"/>
                <a:gd name="connsiteX26" fmla="*/ 1360714 w 1360714"/>
                <a:gd name="connsiteY26" fmla="*/ 206829 h 206829"/>
                <a:gd name="connsiteX27" fmla="*/ 0 w 1360714"/>
                <a:gd name="connsiteY27" fmla="*/ 206829 h 206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60714" h="206829">
                  <a:moveTo>
                    <a:pt x="1186901" y="41746"/>
                  </a:moveTo>
                  <a:lnTo>
                    <a:pt x="1186901" y="175847"/>
                  </a:lnTo>
                  <a:lnTo>
                    <a:pt x="1315854" y="175847"/>
                  </a:lnTo>
                  <a:lnTo>
                    <a:pt x="1315854" y="41746"/>
                  </a:lnTo>
                  <a:close/>
                  <a:moveTo>
                    <a:pt x="958249" y="41746"/>
                  </a:moveTo>
                  <a:lnTo>
                    <a:pt x="958249" y="175847"/>
                  </a:lnTo>
                  <a:lnTo>
                    <a:pt x="1087202" y="175847"/>
                  </a:lnTo>
                  <a:lnTo>
                    <a:pt x="1087202" y="41746"/>
                  </a:lnTo>
                  <a:close/>
                  <a:moveTo>
                    <a:pt x="729440" y="41746"/>
                  </a:moveTo>
                  <a:lnTo>
                    <a:pt x="729440" y="175847"/>
                  </a:lnTo>
                  <a:lnTo>
                    <a:pt x="858393" y="175847"/>
                  </a:lnTo>
                  <a:lnTo>
                    <a:pt x="858393" y="41746"/>
                  </a:lnTo>
                  <a:close/>
                  <a:moveTo>
                    <a:pt x="493889" y="41746"/>
                  </a:moveTo>
                  <a:lnTo>
                    <a:pt x="493889" y="175847"/>
                  </a:lnTo>
                  <a:lnTo>
                    <a:pt x="622842" y="175847"/>
                  </a:lnTo>
                  <a:lnTo>
                    <a:pt x="622842" y="41746"/>
                  </a:lnTo>
                  <a:close/>
                  <a:moveTo>
                    <a:pt x="260368" y="41746"/>
                  </a:moveTo>
                  <a:lnTo>
                    <a:pt x="260368" y="175847"/>
                  </a:lnTo>
                  <a:lnTo>
                    <a:pt x="389321" y="175847"/>
                  </a:lnTo>
                  <a:lnTo>
                    <a:pt x="389321" y="41746"/>
                  </a:lnTo>
                  <a:close/>
                  <a:moveTo>
                    <a:pt x="35169" y="41746"/>
                  </a:moveTo>
                  <a:lnTo>
                    <a:pt x="35169" y="175847"/>
                  </a:lnTo>
                  <a:lnTo>
                    <a:pt x="164122" y="175847"/>
                  </a:lnTo>
                  <a:lnTo>
                    <a:pt x="164122" y="41746"/>
                  </a:lnTo>
                  <a:close/>
                  <a:moveTo>
                    <a:pt x="0" y="0"/>
                  </a:moveTo>
                  <a:lnTo>
                    <a:pt x="1360714" y="0"/>
                  </a:lnTo>
                  <a:lnTo>
                    <a:pt x="1360714" y="206829"/>
                  </a:lnTo>
                  <a:lnTo>
                    <a:pt x="0" y="206829"/>
                  </a:lnTo>
                  <a:close/>
                </a:path>
              </a:pathLst>
            </a:custGeom>
            <a:solidFill>
              <a:srgbClr val="6C6C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TITLEPAGE (W/ ADJUSTABLE VIDEO)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9" name="Tijdelijke aanduiding voor tekst 20">
            <a:extLst>
              <a:ext uri="{FF2B5EF4-FFF2-40B4-BE49-F238E27FC236}">
                <a16:creationId xmlns:a16="http://schemas.microsoft.com/office/drawing/2014/main" id="{AF4974FD-9161-466C-861B-51F241E30131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0" y="0"/>
            <a:ext cx="80388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91997" y="3828013"/>
            <a:ext cx="4949583" cy="24847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name of speaker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91998" y="4167100"/>
            <a:ext cx="4949583" cy="182849"/>
          </a:xfrm>
        </p:spPr>
        <p:txBody>
          <a:bodyPr anchor="ctr"/>
          <a:lstStyle>
            <a:lvl1pPr algn="l">
              <a:defRPr sz="1600">
                <a:solidFill>
                  <a:schemeClr val="accent1"/>
                </a:solidFill>
              </a:defRPr>
            </a:lvl1pPr>
          </a:lstStyle>
          <a:p>
            <a:fld id="{1973AEDF-00A9-44C4-B848-932DCC61CAF2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57B73DCC-C01A-4E21-9FDD-69002FC47B6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91999" y="1782711"/>
            <a:ext cx="4967148" cy="838752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of the presentation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180576FD-BFAE-42B7-8D5B-61DD891DF6E8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791999" y="2735390"/>
            <a:ext cx="3184160" cy="838752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max. 3 lines</a:t>
            </a:r>
          </a:p>
        </p:txBody>
      </p:sp>
      <p:sp>
        <p:nvSpPr>
          <p:cNvPr id="60" name="Tijdelijke aanduiding voor tekst 20">
            <a:extLst>
              <a:ext uri="{FF2B5EF4-FFF2-40B4-BE49-F238E27FC236}">
                <a16:creationId xmlns:a16="http://schemas.microsoft.com/office/drawing/2014/main" id="{8D34AA0F-8BDB-4F47-8AC6-D2AC9AB487A2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791999" y="830031"/>
            <a:ext cx="3651275" cy="838752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the title</a:t>
            </a:r>
          </a:p>
        </p:txBody>
      </p:sp>
      <p:sp>
        <p:nvSpPr>
          <p:cNvPr id="31" name="Tijdelijke aanduiding voor tekst 20">
            <a:extLst>
              <a:ext uri="{FF2B5EF4-FFF2-40B4-BE49-F238E27FC236}">
                <a16:creationId xmlns:a16="http://schemas.microsoft.com/office/drawing/2014/main" id="{DC5C3C21-5579-4708-A4A6-D7D235CA8700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91998" y="5919769"/>
            <a:ext cx="1270800" cy="266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17" name="Groep 216">
            <a:extLst>
              <a:ext uri="{FF2B5EF4-FFF2-40B4-BE49-F238E27FC236}">
                <a16:creationId xmlns:a16="http://schemas.microsoft.com/office/drawing/2014/main" id="{C7EE7CAD-1332-43DC-B45B-61453575EF84}"/>
              </a:ext>
            </a:extLst>
          </p:cNvPr>
          <p:cNvGrpSpPr/>
          <p:nvPr userDrawn="1"/>
        </p:nvGrpSpPr>
        <p:grpSpPr>
          <a:xfrm>
            <a:off x="-3786437" y="2935704"/>
            <a:ext cx="3693386" cy="3733303"/>
            <a:chOff x="-3786437" y="2935704"/>
            <a:chExt cx="3693386" cy="3733303"/>
          </a:xfrm>
        </p:grpSpPr>
        <p:sp>
          <p:nvSpPr>
            <p:cNvPr id="218" name="Rechthoek 217">
              <a:extLst>
                <a:ext uri="{FF2B5EF4-FFF2-40B4-BE49-F238E27FC236}">
                  <a16:creationId xmlns:a16="http://schemas.microsoft.com/office/drawing/2014/main" id="{FF853C01-0002-4E16-BE5E-01F714026794}"/>
                </a:ext>
              </a:extLst>
            </p:cNvPr>
            <p:cNvSpPr/>
            <p:nvPr userDrawn="1"/>
          </p:nvSpPr>
          <p:spPr>
            <a:xfrm>
              <a:off x="-3786165" y="2935704"/>
              <a:ext cx="3593091" cy="300107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Security level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B95A9ABF-BEB4-4A71-84B4-4B3F809CE7EC}"/>
                </a:ext>
              </a:extLst>
            </p:cNvPr>
            <p:cNvSpPr/>
            <p:nvPr userDrawn="1"/>
          </p:nvSpPr>
          <p:spPr>
            <a:xfrm>
              <a:off x="-3603587" y="340755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CB60EFCD-2A08-4F72-9AB6-373956635D5E}"/>
                </a:ext>
              </a:extLst>
            </p:cNvPr>
            <p:cNvSpPr/>
            <p:nvPr userDrawn="1"/>
          </p:nvSpPr>
          <p:spPr>
            <a:xfrm>
              <a:off x="-3319415" y="3407555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400" b="1" kern="1200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ADD A SECURITY CLASSIFICATION </a:t>
              </a:r>
              <a:br>
                <a:rPr lang="en-GB" sz="1400" b="1" kern="1200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400" b="1" kern="1200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EVERY PRESENTATION.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F2E4CEE6-786D-4340-AE7A-9238CD610EC9}"/>
                </a:ext>
              </a:extLst>
            </p:cNvPr>
            <p:cNvSpPr/>
            <p:nvPr userDrawn="1"/>
          </p:nvSpPr>
          <p:spPr>
            <a:xfrm>
              <a:off x="-3603587" y="39434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9B58F9B1-3FD6-4555-A72E-875463C778E6}"/>
                </a:ext>
              </a:extLst>
            </p:cNvPr>
            <p:cNvSpPr/>
            <p:nvPr userDrawn="1"/>
          </p:nvSpPr>
          <p:spPr>
            <a:xfrm>
              <a:off x="-3319415" y="394343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Pull one of these 4 text boxes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into your presentation:</a:t>
              </a:r>
            </a:p>
          </p:txBody>
        </p:sp>
        <p:sp>
          <p:nvSpPr>
            <p:cNvPr id="223" name="Ovaal 222">
              <a:extLst>
                <a:ext uri="{FF2B5EF4-FFF2-40B4-BE49-F238E27FC236}">
                  <a16:creationId xmlns:a16="http://schemas.microsoft.com/office/drawing/2014/main" id="{4D8751AF-B2A3-444C-945C-203082C44A45}"/>
                </a:ext>
              </a:extLst>
            </p:cNvPr>
            <p:cNvSpPr/>
            <p:nvPr userDrawn="1"/>
          </p:nvSpPr>
          <p:spPr>
            <a:xfrm>
              <a:off x="-3603587" y="549559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0AF43232-DEFF-4574-BE0B-9D72713DC8A9}"/>
                </a:ext>
              </a:extLst>
            </p:cNvPr>
            <p:cNvSpPr/>
            <p:nvPr userDrawn="1"/>
          </p:nvSpPr>
          <p:spPr>
            <a:xfrm>
              <a:off x="-3319416" y="5495591"/>
              <a:ext cx="3126341" cy="1768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 not use any variations on the defined levels. </a:t>
              </a:r>
            </a:p>
          </p:txBody>
        </p:sp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53FBB916-D94A-40D1-8647-35195624C6E4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b="1" kern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Read more on this classification via </a:t>
              </a:r>
              <a:br>
                <a:rPr lang="en-GB" sz="1200" b="1" kern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b="1" kern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ORBIT &gt; Spaces &gt; QRC &gt; Security.</a:t>
              </a:r>
            </a:p>
          </p:txBody>
        </p:sp>
        <p:grpSp>
          <p:nvGrpSpPr>
            <p:cNvPr id="226" name="ICOON_info">
              <a:extLst>
                <a:ext uri="{FF2B5EF4-FFF2-40B4-BE49-F238E27FC236}">
                  <a16:creationId xmlns:a16="http://schemas.microsoft.com/office/drawing/2014/main" id="{904BA563-7201-415E-B5DE-F7D8F18E57D6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227" name="Ovaal 226">
                <a:extLst>
                  <a:ext uri="{FF2B5EF4-FFF2-40B4-BE49-F238E27FC236}">
                    <a16:creationId xmlns:a16="http://schemas.microsoft.com/office/drawing/2014/main" id="{56631949-801A-4364-98C1-1B233206E2F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8" name="Graphic 163" descr="Informatie">
                <a:extLst>
                  <a:ext uri="{FF2B5EF4-FFF2-40B4-BE49-F238E27FC236}">
                    <a16:creationId xmlns:a16="http://schemas.microsoft.com/office/drawing/2014/main" id="{97590C28-8505-473A-8FAC-05FA116E25C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3" name="Tijdelijke aanduiding voor tekst 22">
            <a:extLst>
              <a:ext uri="{FF2B5EF4-FFF2-40B4-BE49-F238E27FC236}">
                <a16:creationId xmlns:a16="http://schemas.microsoft.com/office/drawing/2014/main" id="{4820B42D-DB76-41CF-B127-5598E777FF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3317127" y="4353849"/>
            <a:ext cx="1433754" cy="228884"/>
          </a:xfrm>
          <a:blipFill>
            <a:blip r:embed="rId4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4" name="Tijdelijke aanduiding voor tekst 22">
            <a:extLst>
              <a:ext uri="{FF2B5EF4-FFF2-40B4-BE49-F238E27FC236}">
                <a16:creationId xmlns:a16="http://schemas.microsoft.com/office/drawing/2014/main" id="{8997167B-E211-40D2-8619-C12AF790DE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3317127" y="4620549"/>
            <a:ext cx="1433754" cy="228884"/>
          </a:xfrm>
          <a:blipFill>
            <a:blip r:embed="rId5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5" name="Tijdelijke aanduiding voor tekst 22">
            <a:extLst>
              <a:ext uri="{FF2B5EF4-FFF2-40B4-BE49-F238E27FC236}">
                <a16:creationId xmlns:a16="http://schemas.microsoft.com/office/drawing/2014/main" id="{B951101E-8BFA-410C-9D33-59A5F2F9C2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3317127" y="4887249"/>
            <a:ext cx="1433754" cy="228884"/>
          </a:xfrm>
          <a:blipFill>
            <a:blip r:embed="rId6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6" name="Tijdelijke aanduiding voor tekst 22">
            <a:extLst>
              <a:ext uri="{FF2B5EF4-FFF2-40B4-BE49-F238E27FC236}">
                <a16:creationId xmlns:a16="http://schemas.microsoft.com/office/drawing/2014/main" id="{120B0A82-C0DA-4E59-A659-9A59E76F83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317127" y="5153949"/>
            <a:ext cx="2038350" cy="228884"/>
          </a:xfrm>
          <a:blipFill>
            <a:blip r:embed="rId7"/>
            <a:srcRect/>
            <a:stretch>
              <a:fillRect l="-4776" t="-17512" r="4776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7" name="Tijdelijke aanduiding voor tekst 18">
            <a:extLst>
              <a:ext uri="{FF2B5EF4-FFF2-40B4-BE49-F238E27FC236}">
                <a16:creationId xmlns:a16="http://schemas.microsoft.com/office/drawing/2014/main" id="{E1F4618B-BE15-445A-984A-B09134C947A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998" y="5345464"/>
            <a:ext cx="2994025" cy="342900"/>
          </a:xfrm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GB" sz="1600" noProof="0" dirty="0">
                <a:solidFill>
                  <a:schemeClr val="accent2"/>
                </a:solidFill>
              </a:rPr>
              <a:t>Pull security level here</a:t>
            </a:r>
          </a:p>
        </p:txBody>
      </p:sp>
    </p:spTree>
    <p:extLst>
      <p:ext uri="{BB962C8B-B14F-4D97-AF65-F5344CB8AC3E}">
        <p14:creationId xmlns:p14="http://schemas.microsoft.com/office/powerpoint/2010/main" val="2388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1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7" grpId="0" animBg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"/>
                        <p:tgtEl>
                          <p:spTgt spid="237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"/>
                          </p:stCondLst>
                        </p:cTn>
                        <p:tgtEl>
                          <p:spTgt spid="2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Afbeelding 235">
            <a:extLst>
              <a:ext uri="{FF2B5EF4-FFF2-40B4-BE49-F238E27FC236}">
                <a16:creationId xmlns:a16="http://schemas.microsoft.com/office/drawing/2014/main" id="{E37446F6-158E-4B80-B906-3BB7855D6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6083968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650648"/>
            <a:ext cx="608396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04987-C1F9-4338-984B-C6054B76455B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LEFT + PHOTO (S)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968" y="396000"/>
            <a:ext cx="3724886" cy="4494788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1114" y="796254"/>
            <a:ext cx="3724886" cy="4948926"/>
          </a:xfrm>
          <a:solidFill>
            <a:schemeClr val="bg1">
              <a:lumMod val="95000"/>
            </a:schemeClr>
          </a:solidFill>
        </p:spPr>
        <p:txBody>
          <a:bodyPr lIns="360000" tIns="1620000" rIns="3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229" name="Groep 228">
            <a:extLst>
              <a:ext uri="{FF2B5EF4-FFF2-40B4-BE49-F238E27FC236}">
                <a16:creationId xmlns:a16="http://schemas.microsoft.com/office/drawing/2014/main" id="{BF309A1D-2018-45AD-A8AF-F605C34CED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230" name="Vrije vorm: vorm 229">
              <a:extLst>
                <a:ext uri="{FF2B5EF4-FFF2-40B4-BE49-F238E27FC236}">
                  <a16:creationId xmlns:a16="http://schemas.microsoft.com/office/drawing/2014/main" id="{486833E9-93C5-472E-AD71-63DA96FD5871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1" name="Vrije vorm: vorm 230">
              <a:extLst>
                <a:ext uri="{FF2B5EF4-FFF2-40B4-BE49-F238E27FC236}">
                  <a16:creationId xmlns:a16="http://schemas.microsoft.com/office/drawing/2014/main" id="{5712C397-B0A6-4A60-9080-9D6EA68450B1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2" name="Vrije vorm: vorm 231">
              <a:extLst>
                <a:ext uri="{FF2B5EF4-FFF2-40B4-BE49-F238E27FC236}">
                  <a16:creationId xmlns:a16="http://schemas.microsoft.com/office/drawing/2014/main" id="{D8CFE100-6289-4B01-A532-804CBB765EB0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3" name="Vrije vorm: vorm 232">
              <a:extLst>
                <a:ext uri="{FF2B5EF4-FFF2-40B4-BE49-F238E27FC236}">
                  <a16:creationId xmlns:a16="http://schemas.microsoft.com/office/drawing/2014/main" id="{43BBBEFD-1B8F-4BBC-B08D-DE1C4A616AE1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4" name="Vrije vorm: vorm 233">
              <a:extLst>
                <a:ext uri="{FF2B5EF4-FFF2-40B4-BE49-F238E27FC236}">
                  <a16:creationId xmlns:a16="http://schemas.microsoft.com/office/drawing/2014/main" id="{50B2EED0-1694-4726-8952-12FEE8BE5725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5" name="Vrije vorm: vorm 234">
              <a:extLst>
                <a:ext uri="{FF2B5EF4-FFF2-40B4-BE49-F238E27FC236}">
                  <a16:creationId xmlns:a16="http://schemas.microsoft.com/office/drawing/2014/main" id="{2B1BD0A6-B93F-44FE-8E05-0B5A4E5B6C98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22" name="INSTRUCTION">
            <a:extLst>
              <a:ext uri="{FF2B5EF4-FFF2-40B4-BE49-F238E27FC236}">
                <a16:creationId xmlns:a16="http://schemas.microsoft.com/office/drawing/2014/main" id="{5A1DB0A5-B42B-4774-A1C9-8D19BC38FE77}"/>
              </a:ext>
            </a:extLst>
          </p:cNvPr>
          <p:cNvGrpSpPr/>
          <p:nvPr userDrawn="1"/>
        </p:nvGrpSpPr>
        <p:grpSpPr>
          <a:xfrm>
            <a:off x="12377595" y="0"/>
            <a:ext cx="3693386" cy="5606414"/>
            <a:chOff x="-3786760" y="0"/>
            <a:chExt cx="3693386" cy="5606414"/>
          </a:xfrm>
        </p:grpSpPr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A735C6D4-6F43-485E-B0DF-183EA2F4812C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C4A02103-CE66-4A31-BFA1-4D2676963E0F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Ovaal 224">
              <a:extLst>
                <a:ext uri="{FF2B5EF4-FFF2-40B4-BE49-F238E27FC236}">
                  <a16:creationId xmlns:a16="http://schemas.microsoft.com/office/drawing/2014/main" id="{BA151088-8B8B-4C70-8B6D-E12E369EFE07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3BCBE8ED-AFCF-4E73-B1A3-9A686D6AE072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66FCFF5E-1334-4502-A6C7-656307AAC944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DC0C950C-CA1C-425A-A38E-0394AF831F6C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E6A2D691-A909-4E6E-ADB5-8356F3355248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59" name="Rechthoek 358">
                <a:extLst>
                  <a:ext uri="{FF2B5EF4-FFF2-40B4-BE49-F238E27FC236}">
                    <a16:creationId xmlns:a16="http://schemas.microsoft.com/office/drawing/2014/main" id="{0AB3D21D-0132-4D41-9E6D-24F4CBCE5FA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3A2118AF-C33F-47A6-BCA0-E40ACF0D64D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1" name="Gelijkbenige driehoek 360">
                <a:extLst>
                  <a:ext uri="{FF2B5EF4-FFF2-40B4-BE49-F238E27FC236}">
                    <a16:creationId xmlns:a16="http://schemas.microsoft.com/office/drawing/2014/main" id="{B7E8F20B-C26A-4E05-BECE-1A1F89B496A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4230D612-CE02-4914-94D3-63F071118113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CD807B79-2770-4940-AFE1-D9E7613768A8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12" name="ICOON_info">
              <a:extLst>
                <a:ext uri="{FF2B5EF4-FFF2-40B4-BE49-F238E27FC236}">
                  <a16:creationId xmlns:a16="http://schemas.microsoft.com/office/drawing/2014/main" id="{12A38BE2-59D5-4A66-A13F-1B8116C70156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57" name="Ovaal 356">
                <a:extLst>
                  <a:ext uri="{FF2B5EF4-FFF2-40B4-BE49-F238E27FC236}">
                    <a16:creationId xmlns:a16="http://schemas.microsoft.com/office/drawing/2014/main" id="{B2788183-A864-4306-97F1-A28706329A5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Graphic 163" descr="Informatie">
                <a:extLst>
                  <a:ext uri="{FF2B5EF4-FFF2-40B4-BE49-F238E27FC236}">
                    <a16:creationId xmlns:a16="http://schemas.microsoft.com/office/drawing/2014/main" id="{E21E4866-8417-4F6C-BF3C-CEEEF1C9E7E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82340B4A-DE04-47D3-97E0-61B622ADAB73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065B86F6-35D1-42B3-A13C-76B143D41A37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E30AF932-A13E-4DC1-8A52-857BE8F51E44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Tekstvak 333">
                <a:extLst>
                  <a:ext uri="{FF2B5EF4-FFF2-40B4-BE49-F238E27FC236}">
                    <a16:creationId xmlns:a16="http://schemas.microsoft.com/office/drawing/2014/main" id="{9300C370-10FB-4BE0-941B-ACEF8039B412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35" name="Tekstvak 334">
                <a:extLst>
                  <a:ext uri="{FF2B5EF4-FFF2-40B4-BE49-F238E27FC236}">
                    <a16:creationId xmlns:a16="http://schemas.microsoft.com/office/drawing/2014/main" id="{7D7DEEC6-31B1-48F5-9DF3-B22CFDABE178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36" name="Vrije vorm: vorm 335">
                <a:extLst>
                  <a:ext uri="{FF2B5EF4-FFF2-40B4-BE49-F238E27FC236}">
                    <a16:creationId xmlns:a16="http://schemas.microsoft.com/office/drawing/2014/main" id="{09073FF7-6686-4D54-9D42-287F3ABE190B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1C3181FB-1F35-4523-B0C8-7091ACD32263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47" name="Rechthoek: afgeronde hoeken 346">
                  <a:extLst>
                    <a:ext uri="{FF2B5EF4-FFF2-40B4-BE49-F238E27FC236}">
                      <a16:creationId xmlns:a16="http://schemas.microsoft.com/office/drawing/2014/main" id="{93C03BA9-9534-4FA3-A3A8-AD5644E033A2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Rechthoek: afgeronde hoeken 347">
                  <a:extLst>
                    <a:ext uri="{FF2B5EF4-FFF2-40B4-BE49-F238E27FC236}">
                      <a16:creationId xmlns:a16="http://schemas.microsoft.com/office/drawing/2014/main" id="{D0FF33B9-81C7-4F20-9C0C-1449621986E2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61ECBE71-ACB9-47C8-B0A2-EB993180DD74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55" name="Rechthoek 354">
                    <a:extLst>
                      <a:ext uri="{FF2B5EF4-FFF2-40B4-BE49-F238E27FC236}">
                        <a16:creationId xmlns:a16="http://schemas.microsoft.com/office/drawing/2014/main" id="{776BC2C6-7B74-456C-B69C-A0B2C67EFA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6" name="Pijl: punthaak 355">
                    <a:extLst>
                      <a:ext uri="{FF2B5EF4-FFF2-40B4-BE49-F238E27FC236}">
                        <a16:creationId xmlns:a16="http://schemas.microsoft.com/office/drawing/2014/main" id="{F0DFA52A-3E76-4331-92D4-C5E1C652F836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0" name="Groep 349">
                  <a:extLst>
                    <a:ext uri="{FF2B5EF4-FFF2-40B4-BE49-F238E27FC236}">
                      <a16:creationId xmlns:a16="http://schemas.microsoft.com/office/drawing/2014/main" id="{47C2186D-5501-441F-B6D2-0374AD2B2A3C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53" name="Rechthoek 352">
                    <a:extLst>
                      <a:ext uri="{FF2B5EF4-FFF2-40B4-BE49-F238E27FC236}">
                        <a16:creationId xmlns:a16="http://schemas.microsoft.com/office/drawing/2014/main" id="{5C26BB86-8EB3-4007-9779-A08EA4A4E11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4" name="Pijl: punthaak 353">
                    <a:extLst>
                      <a:ext uri="{FF2B5EF4-FFF2-40B4-BE49-F238E27FC236}">
                        <a16:creationId xmlns:a16="http://schemas.microsoft.com/office/drawing/2014/main" id="{F08718A2-0027-477B-A971-4BEAA5A53F61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51" name="Rechte verbindingslijn 350">
                  <a:extLst>
                    <a:ext uri="{FF2B5EF4-FFF2-40B4-BE49-F238E27FC236}">
                      <a16:creationId xmlns:a16="http://schemas.microsoft.com/office/drawing/2014/main" id="{BB900458-7723-4EF4-A555-56CA57A5199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52" name="Rechte verbindingslijn 351">
                  <a:extLst>
                    <a:ext uri="{FF2B5EF4-FFF2-40B4-BE49-F238E27FC236}">
                      <a16:creationId xmlns:a16="http://schemas.microsoft.com/office/drawing/2014/main" id="{F9C61416-35F2-4CFE-8813-D431FED3A6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6B8EC4EF-814A-4BFF-8A3A-DE1165EFEA8B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39" name="Vrije vorm: vorm 338">
                  <a:extLst>
                    <a:ext uri="{FF2B5EF4-FFF2-40B4-BE49-F238E27FC236}">
                      <a16:creationId xmlns:a16="http://schemas.microsoft.com/office/drawing/2014/main" id="{7C86D0B8-64FA-44E3-B8D9-EDEC24842749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0" name="Rechthoek: afgeronde hoeken 339">
                  <a:extLst>
                    <a:ext uri="{FF2B5EF4-FFF2-40B4-BE49-F238E27FC236}">
                      <a16:creationId xmlns:a16="http://schemas.microsoft.com/office/drawing/2014/main" id="{7339B1FD-C563-432E-9B72-95182EA6C2BE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Vrije vorm: vorm 340">
                  <a:extLst>
                    <a:ext uri="{FF2B5EF4-FFF2-40B4-BE49-F238E27FC236}">
                      <a16:creationId xmlns:a16="http://schemas.microsoft.com/office/drawing/2014/main" id="{6B32416B-3D35-4D54-9ABB-22C772DEF0CF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2" name="Groep 341">
                  <a:extLst>
                    <a:ext uri="{FF2B5EF4-FFF2-40B4-BE49-F238E27FC236}">
                      <a16:creationId xmlns:a16="http://schemas.microsoft.com/office/drawing/2014/main" id="{571C1D8A-19B3-4F41-A6AF-0328483FF67E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43" name="Vrije vorm: vorm 342">
                    <a:extLst>
                      <a:ext uri="{FF2B5EF4-FFF2-40B4-BE49-F238E27FC236}">
                        <a16:creationId xmlns:a16="http://schemas.microsoft.com/office/drawing/2014/main" id="{263545C4-15EC-4DC8-B4D4-B4850EAF83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44" name="Groep 343">
                    <a:extLst>
                      <a:ext uri="{FF2B5EF4-FFF2-40B4-BE49-F238E27FC236}">
                        <a16:creationId xmlns:a16="http://schemas.microsoft.com/office/drawing/2014/main" id="{5126B09D-E2F6-4647-A35D-0DFE3D0B45C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45" name="Ovaal 344">
                      <a:extLst>
                        <a:ext uri="{FF2B5EF4-FFF2-40B4-BE49-F238E27FC236}">
                          <a16:creationId xmlns:a16="http://schemas.microsoft.com/office/drawing/2014/main" id="{F8FB606E-BD8E-4BE8-A804-987A8927A19D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Gelijkbenige driehoek 34">
                      <a:extLst>
                        <a:ext uri="{FF2B5EF4-FFF2-40B4-BE49-F238E27FC236}">
                          <a16:creationId xmlns:a16="http://schemas.microsoft.com/office/drawing/2014/main" id="{45A4C86D-52BA-44CC-A3D5-E88C3C906256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14" name="Groep 313">
              <a:extLst>
                <a:ext uri="{FF2B5EF4-FFF2-40B4-BE49-F238E27FC236}">
                  <a16:creationId xmlns:a16="http://schemas.microsoft.com/office/drawing/2014/main" id="{BE639F3F-B8E7-4E40-88BC-C1C78C477D3F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AF15E38B-34D0-4418-9FF5-D887B87D2862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7E63AB04-25D9-4667-8B27-339DFB52412E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63964289-27E1-422A-A389-E900AA5F0482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E101C4A7-F12E-49D2-8805-3875AD499709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724468BD-D35A-4B56-A5BB-B28D45E7DE34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2" name="Groep 321">
                <a:extLst>
                  <a:ext uri="{FF2B5EF4-FFF2-40B4-BE49-F238E27FC236}">
                    <a16:creationId xmlns:a16="http://schemas.microsoft.com/office/drawing/2014/main" id="{04FB236D-68F8-482D-81F6-A724E5C312BB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992255D9-7E47-48F6-BC88-48CA4337D0A0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47">
                  <a:extLst>
                    <a:ext uri="{FF2B5EF4-FFF2-40B4-BE49-F238E27FC236}">
                      <a16:creationId xmlns:a16="http://schemas.microsoft.com/office/drawing/2014/main" id="{06123F76-90F4-4FB7-8138-54F964E04F19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47">
                  <a:extLst>
                    <a:ext uri="{FF2B5EF4-FFF2-40B4-BE49-F238E27FC236}">
                      <a16:creationId xmlns:a16="http://schemas.microsoft.com/office/drawing/2014/main" id="{86D36450-2226-417D-B611-42E8461E5499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Koorde 330">
                  <a:extLst>
                    <a:ext uri="{FF2B5EF4-FFF2-40B4-BE49-F238E27FC236}">
                      <a16:creationId xmlns:a16="http://schemas.microsoft.com/office/drawing/2014/main" id="{16A91AF0-7F3A-4622-9390-1B4A9ADFDF38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819F8A21-EBC7-4B0D-A9DC-6A165314D9F6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24" name="Rechthoek 323">
                  <a:extLst>
                    <a:ext uri="{FF2B5EF4-FFF2-40B4-BE49-F238E27FC236}">
                      <a16:creationId xmlns:a16="http://schemas.microsoft.com/office/drawing/2014/main" id="{4DBCEA8C-CCE1-40BD-882F-408A5F55A275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030F037E-AD56-41E0-A7C0-F82CBFE79112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Ovaal 325">
                  <a:extLst>
                    <a:ext uri="{FF2B5EF4-FFF2-40B4-BE49-F238E27FC236}">
                      <a16:creationId xmlns:a16="http://schemas.microsoft.com/office/drawing/2014/main" id="{90B69E23-91E0-402F-8A46-5617F6988FB2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47">
                  <a:extLst>
                    <a:ext uri="{FF2B5EF4-FFF2-40B4-BE49-F238E27FC236}">
                      <a16:creationId xmlns:a16="http://schemas.microsoft.com/office/drawing/2014/main" id="{79D9BF43-A8DC-4836-9F8B-CF67F7B159CB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583A7BD8-F4E6-4C79-8D62-91E77ACE6C4E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2BA81291-EEE1-4F8A-95FC-467036890D85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218" name="INSTRUCTION">
            <a:extLst>
              <a:ext uri="{FF2B5EF4-FFF2-40B4-BE49-F238E27FC236}">
                <a16:creationId xmlns:a16="http://schemas.microsoft.com/office/drawing/2014/main" id="{A08D5B16-9FDB-4960-8922-4409F35F6E94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219" name="Rechthoek 435">
              <a:extLst>
                <a:ext uri="{FF2B5EF4-FFF2-40B4-BE49-F238E27FC236}">
                  <a16:creationId xmlns:a16="http://schemas.microsoft.com/office/drawing/2014/main" id="{FBA89D2E-D9C6-46FB-9A30-CFD11DB4366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20" name="Ovaal 436">
              <a:extLst>
                <a:ext uri="{FF2B5EF4-FFF2-40B4-BE49-F238E27FC236}">
                  <a16:creationId xmlns:a16="http://schemas.microsoft.com/office/drawing/2014/main" id="{BA376117-F887-44C8-8C38-5F00E48CA14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1" name="Rechthoek 437">
              <a:extLst>
                <a:ext uri="{FF2B5EF4-FFF2-40B4-BE49-F238E27FC236}">
                  <a16:creationId xmlns:a16="http://schemas.microsoft.com/office/drawing/2014/main" id="{0012BF37-9A94-4D24-BDDA-C8923940072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302" name="Ovaal 438">
              <a:extLst>
                <a:ext uri="{FF2B5EF4-FFF2-40B4-BE49-F238E27FC236}">
                  <a16:creationId xmlns:a16="http://schemas.microsoft.com/office/drawing/2014/main" id="{8DE8EEB0-1570-4F01-A39C-A1CE832E8845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3" name="Rechthoek 439">
              <a:extLst>
                <a:ext uri="{FF2B5EF4-FFF2-40B4-BE49-F238E27FC236}">
                  <a16:creationId xmlns:a16="http://schemas.microsoft.com/office/drawing/2014/main" id="{624C3001-5BB3-48F4-B106-7E52ABF9810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04" name="Rechthoek 440">
              <a:extLst>
                <a:ext uri="{FF2B5EF4-FFF2-40B4-BE49-F238E27FC236}">
                  <a16:creationId xmlns:a16="http://schemas.microsoft.com/office/drawing/2014/main" id="{BA174EB5-D0C6-4FF7-9E48-3887562A65F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305" name="Ovaal 441">
              <a:extLst>
                <a:ext uri="{FF2B5EF4-FFF2-40B4-BE49-F238E27FC236}">
                  <a16:creationId xmlns:a16="http://schemas.microsoft.com/office/drawing/2014/main" id="{14B5F8A1-9086-4AF9-A230-387E4B6E492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6" name="Rechthoek 442">
              <a:extLst>
                <a:ext uri="{FF2B5EF4-FFF2-40B4-BE49-F238E27FC236}">
                  <a16:creationId xmlns:a16="http://schemas.microsoft.com/office/drawing/2014/main" id="{2B00E5AD-5923-4ED9-BD4D-4C2F51344E0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307" name="Ovaal 443">
              <a:extLst>
                <a:ext uri="{FF2B5EF4-FFF2-40B4-BE49-F238E27FC236}">
                  <a16:creationId xmlns:a16="http://schemas.microsoft.com/office/drawing/2014/main" id="{A8B6C525-AA38-4DCC-83DA-3C1548DFB134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62" name="Rechthoek 444">
              <a:extLst>
                <a:ext uri="{FF2B5EF4-FFF2-40B4-BE49-F238E27FC236}">
                  <a16:creationId xmlns:a16="http://schemas.microsoft.com/office/drawing/2014/main" id="{2537317D-2435-4F64-B304-6C9443A913D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363" name="Ovaal 445">
              <a:extLst>
                <a:ext uri="{FF2B5EF4-FFF2-40B4-BE49-F238E27FC236}">
                  <a16:creationId xmlns:a16="http://schemas.microsoft.com/office/drawing/2014/main" id="{CA947084-AB55-4B7C-AAFC-65877976699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4" name="Rechthoek 446">
              <a:extLst>
                <a:ext uri="{FF2B5EF4-FFF2-40B4-BE49-F238E27FC236}">
                  <a16:creationId xmlns:a16="http://schemas.microsoft.com/office/drawing/2014/main" id="{C19A959D-AF5F-488B-A150-9BAD229CAD7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365" name="Ovaal 447">
              <a:extLst>
                <a:ext uri="{FF2B5EF4-FFF2-40B4-BE49-F238E27FC236}">
                  <a16:creationId xmlns:a16="http://schemas.microsoft.com/office/drawing/2014/main" id="{54E20019-B8A2-4648-A992-AF14CFE719D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6" name="Rechthoek 448">
              <a:extLst>
                <a:ext uri="{FF2B5EF4-FFF2-40B4-BE49-F238E27FC236}">
                  <a16:creationId xmlns:a16="http://schemas.microsoft.com/office/drawing/2014/main" id="{D806EA93-5C70-4780-B0D4-75BF6AC64E5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367" name="Ovaal 449">
              <a:extLst>
                <a:ext uri="{FF2B5EF4-FFF2-40B4-BE49-F238E27FC236}">
                  <a16:creationId xmlns:a16="http://schemas.microsoft.com/office/drawing/2014/main" id="{BCE17FA3-3B32-4D12-B0A6-EC1E2C7A46A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8" name="Rechthoek 450">
              <a:extLst>
                <a:ext uri="{FF2B5EF4-FFF2-40B4-BE49-F238E27FC236}">
                  <a16:creationId xmlns:a16="http://schemas.microsoft.com/office/drawing/2014/main" id="{0E4EEE82-0D41-403D-BFD9-E96764E8B7D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369" name="Ovaal 451">
              <a:extLst>
                <a:ext uri="{FF2B5EF4-FFF2-40B4-BE49-F238E27FC236}">
                  <a16:creationId xmlns:a16="http://schemas.microsoft.com/office/drawing/2014/main" id="{48A31BAB-637C-4477-9267-57ABBEBEF38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0" name="Rechthoek 452">
              <a:extLst>
                <a:ext uri="{FF2B5EF4-FFF2-40B4-BE49-F238E27FC236}">
                  <a16:creationId xmlns:a16="http://schemas.microsoft.com/office/drawing/2014/main" id="{662BE841-C1B8-4708-BEE7-E583304165D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371" name="Ovaal 453">
              <a:extLst>
                <a:ext uri="{FF2B5EF4-FFF2-40B4-BE49-F238E27FC236}">
                  <a16:creationId xmlns:a16="http://schemas.microsoft.com/office/drawing/2014/main" id="{CC8A9D64-A6D0-41C7-81A7-53519798D2A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2" name="Rechthoek 454">
              <a:extLst>
                <a:ext uri="{FF2B5EF4-FFF2-40B4-BE49-F238E27FC236}">
                  <a16:creationId xmlns:a16="http://schemas.microsoft.com/office/drawing/2014/main" id="{190E92BA-6CA1-4352-97BF-3B4EAA2D22E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373" name="VOORBEELD">
              <a:extLst>
                <a:ext uri="{FF2B5EF4-FFF2-40B4-BE49-F238E27FC236}">
                  <a16:creationId xmlns:a16="http://schemas.microsoft.com/office/drawing/2014/main" id="{287D061D-2F99-4E16-A91E-4DF78DA2990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4" name="Rechthoek 458">
                <a:extLst>
                  <a:ext uri="{FF2B5EF4-FFF2-40B4-BE49-F238E27FC236}">
                    <a16:creationId xmlns:a16="http://schemas.microsoft.com/office/drawing/2014/main" id="{911862CF-03CE-4325-846C-7DDF099313C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5" name="Rechthoek 459">
                <a:extLst>
                  <a:ext uri="{FF2B5EF4-FFF2-40B4-BE49-F238E27FC236}">
                    <a16:creationId xmlns:a16="http://schemas.microsoft.com/office/drawing/2014/main" id="{A911AA23-9463-45EE-9FC3-87E7F318F9F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6" name="Groep 460">
                <a:extLst>
                  <a:ext uri="{FF2B5EF4-FFF2-40B4-BE49-F238E27FC236}">
                    <a16:creationId xmlns:a16="http://schemas.microsoft.com/office/drawing/2014/main" id="{A7249E4B-1626-432A-8D6C-0A3CFDA0521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07" name="Groep 491">
                  <a:extLst>
                    <a:ext uri="{FF2B5EF4-FFF2-40B4-BE49-F238E27FC236}">
                      <a16:creationId xmlns:a16="http://schemas.microsoft.com/office/drawing/2014/main" id="{8DCA7FE6-957A-4B59-9F88-845B886E36B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09" name="Rechte verbindingslijn 493">
                    <a:extLst>
                      <a:ext uri="{FF2B5EF4-FFF2-40B4-BE49-F238E27FC236}">
                        <a16:creationId xmlns:a16="http://schemas.microsoft.com/office/drawing/2014/main" id="{DABAB7F1-039E-4A1E-9DE0-FD295D7830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0" name="Rechte verbindingslijn 494">
                    <a:extLst>
                      <a:ext uri="{FF2B5EF4-FFF2-40B4-BE49-F238E27FC236}">
                        <a16:creationId xmlns:a16="http://schemas.microsoft.com/office/drawing/2014/main" id="{4F5A45AE-0CB5-4BB8-B6FF-8EBF51F721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1" name="Rechte verbindingslijn 495">
                    <a:extLst>
                      <a:ext uri="{FF2B5EF4-FFF2-40B4-BE49-F238E27FC236}">
                        <a16:creationId xmlns:a16="http://schemas.microsoft.com/office/drawing/2014/main" id="{8D95465C-8ED5-4BC1-B5F3-399EEC6CB1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2" name="Rechte verbindingslijn 496">
                    <a:extLst>
                      <a:ext uri="{FF2B5EF4-FFF2-40B4-BE49-F238E27FC236}">
                        <a16:creationId xmlns:a16="http://schemas.microsoft.com/office/drawing/2014/main" id="{FEDFF80F-B5A4-4B47-B5CE-AE32DA421B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3" name="Rechte verbindingslijn 497">
                    <a:extLst>
                      <a:ext uri="{FF2B5EF4-FFF2-40B4-BE49-F238E27FC236}">
                        <a16:creationId xmlns:a16="http://schemas.microsoft.com/office/drawing/2014/main" id="{95216EA7-417D-4376-85C1-FBC4AF6ABF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8" name="Pijl: rechts 492">
                  <a:extLst>
                    <a:ext uri="{FF2B5EF4-FFF2-40B4-BE49-F238E27FC236}">
                      <a16:creationId xmlns:a16="http://schemas.microsoft.com/office/drawing/2014/main" id="{3AEE8695-1127-4B95-8CF0-31D4892C2ED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7" name="Groep 461">
                <a:extLst>
                  <a:ext uri="{FF2B5EF4-FFF2-40B4-BE49-F238E27FC236}">
                    <a16:creationId xmlns:a16="http://schemas.microsoft.com/office/drawing/2014/main" id="{178DB6B6-802B-45B2-BDC6-99DD716CD85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00" name="Groep 484">
                  <a:extLst>
                    <a:ext uri="{FF2B5EF4-FFF2-40B4-BE49-F238E27FC236}">
                      <a16:creationId xmlns:a16="http://schemas.microsoft.com/office/drawing/2014/main" id="{7F7E8B99-080F-430C-B0E0-AF6C88F5067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02" name="Rechte verbindingslijn 486">
                    <a:extLst>
                      <a:ext uri="{FF2B5EF4-FFF2-40B4-BE49-F238E27FC236}">
                        <a16:creationId xmlns:a16="http://schemas.microsoft.com/office/drawing/2014/main" id="{A1665E10-8A81-411C-AAA9-B60EFDF1D6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3" name="Rechte verbindingslijn 487">
                    <a:extLst>
                      <a:ext uri="{FF2B5EF4-FFF2-40B4-BE49-F238E27FC236}">
                        <a16:creationId xmlns:a16="http://schemas.microsoft.com/office/drawing/2014/main" id="{7432C17A-1C52-4B0F-95D7-9B5194AC3C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4" name="Rechte verbindingslijn 488">
                    <a:extLst>
                      <a:ext uri="{FF2B5EF4-FFF2-40B4-BE49-F238E27FC236}">
                        <a16:creationId xmlns:a16="http://schemas.microsoft.com/office/drawing/2014/main" id="{F223785F-E455-4771-A885-49645E821C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5" name="Rechte verbindingslijn 489">
                    <a:extLst>
                      <a:ext uri="{FF2B5EF4-FFF2-40B4-BE49-F238E27FC236}">
                        <a16:creationId xmlns:a16="http://schemas.microsoft.com/office/drawing/2014/main" id="{4D3D5594-AE14-43D6-B05C-C63DEE0526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6" name="Rechte verbindingslijn 490">
                    <a:extLst>
                      <a:ext uri="{FF2B5EF4-FFF2-40B4-BE49-F238E27FC236}">
                        <a16:creationId xmlns:a16="http://schemas.microsoft.com/office/drawing/2014/main" id="{E4769981-1203-456B-883B-510F4F4584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1" name="Pijl: rechts 485">
                  <a:extLst>
                    <a:ext uri="{FF2B5EF4-FFF2-40B4-BE49-F238E27FC236}">
                      <a16:creationId xmlns:a16="http://schemas.microsoft.com/office/drawing/2014/main" id="{1DA36708-3B1C-4C20-A9CB-5F91DCA4AE4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8" name="Rechte verbindingslijn 462">
                <a:extLst>
                  <a:ext uri="{FF2B5EF4-FFF2-40B4-BE49-F238E27FC236}">
                    <a16:creationId xmlns:a16="http://schemas.microsoft.com/office/drawing/2014/main" id="{13D2D425-10D3-4F04-ACE4-2CA6D1AEC4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9" name="Rechte verbindingslijn 463">
                <a:extLst>
                  <a:ext uri="{FF2B5EF4-FFF2-40B4-BE49-F238E27FC236}">
                    <a16:creationId xmlns:a16="http://schemas.microsoft.com/office/drawing/2014/main" id="{8358645C-8767-4662-BE2D-87E5A0A67B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0" name="Rechthoek 464">
                <a:extLst>
                  <a:ext uri="{FF2B5EF4-FFF2-40B4-BE49-F238E27FC236}">
                    <a16:creationId xmlns:a16="http://schemas.microsoft.com/office/drawing/2014/main" id="{416A7D75-4A26-4AD4-B413-485C529E381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81" name="Rechthoek 465">
                <a:extLst>
                  <a:ext uri="{FF2B5EF4-FFF2-40B4-BE49-F238E27FC236}">
                    <a16:creationId xmlns:a16="http://schemas.microsoft.com/office/drawing/2014/main" id="{EABB96C3-EEE0-4BBA-A722-B782A85A961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82" name="Groep 466">
                <a:extLst>
                  <a:ext uri="{FF2B5EF4-FFF2-40B4-BE49-F238E27FC236}">
                    <a16:creationId xmlns:a16="http://schemas.microsoft.com/office/drawing/2014/main" id="{022C6359-391A-4E13-B805-068DE87047B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92" name="Rechthoek 476">
                  <a:extLst>
                    <a:ext uri="{FF2B5EF4-FFF2-40B4-BE49-F238E27FC236}">
                      <a16:creationId xmlns:a16="http://schemas.microsoft.com/office/drawing/2014/main" id="{C33835F0-F91B-40BB-977F-CE09A50FDDF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3" name="Groep 477">
                  <a:extLst>
                    <a:ext uri="{FF2B5EF4-FFF2-40B4-BE49-F238E27FC236}">
                      <a16:creationId xmlns:a16="http://schemas.microsoft.com/office/drawing/2014/main" id="{B311D53B-3767-4EF4-99F4-257E867452E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95" name="Rechte verbindingslijn 479">
                    <a:extLst>
                      <a:ext uri="{FF2B5EF4-FFF2-40B4-BE49-F238E27FC236}">
                        <a16:creationId xmlns:a16="http://schemas.microsoft.com/office/drawing/2014/main" id="{CF3C7F38-9E4C-400C-B709-4923773076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6" name="Rechte verbindingslijn 480">
                    <a:extLst>
                      <a:ext uri="{FF2B5EF4-FFF2-40B4-BE49-F238E27FC236}">
                        <a16:creationId xmlns:a16="http://schemas.microsoft.com/office/drawing/2014/main" id="{2E4EBFB8-05B8-4639-8BC4-0A0B212CEA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7" name="Rechte verbindingslijn 481">
                    <a:extLst>
                      <a:ext uri="{FF2B5EF4-FFF2-40B4-BE49-F238E27FC236}">
                        <a16:creationId xmlns:a16="http://schemas.microsoft.com/office/drawing/2014/main" id="{A745939F-2AF9-4095-91BB-EF655C3253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8" name="Rechte verbindingslijn 482">
                    <a:extLst>
                      <a:ext uri="{FF2B5EF4-FFF2-40B4-BE49-F238E27FC236}">
                        <a16:creationId xmlns:a16="http://schemas.microsoft.com/office/drawing/2014/main" id="{F04B26E5-B2F4-4281-9FAB-B7F59B0FA7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9" name="Rechte verbindingslijn 483">
                    <a:extLst>
                      <a:ext uri="{FF2B5EF4-FFF2-40B4-BE49-F238E27FC236}">
                        <a16:creationId xmlns:a16="http://schemas.microsoft.com/office/drawing/2014/main" id="{B4F7261B-B4A7-4F78-B63E-16B97E676F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4" name="Pijl: rechts 478">
                  <a:extLst>
                    <a:ext uri="{FF2B5EF4-FFF2-40B4-BE49-F238E27FC236}">
                      <a16:creationId xmlns:a16="http://schemas.microsoft.com/office/drawing/2014/main" id="{AA28B083-2FE9-4F98-BBB5-3D081A392C1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3" name="Groep 467">
                <a:extLst>
                  <a:ext uri="{FF2B5EF4-FFF2-40B4-BE49-F238E27FC236}">
                    <a16:creationId xmlns:a16="http://schemas.microsoft.com/office/drawing/2014/main" id="{7C65BC21-C13C-45C1-BB9B-8D5ED902C70E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84" name="Rechthoek 468">
                  <a:extLst>
                    <a:ext uri="{FF2B5EF4-FFF2-40B4-BE49-F238E27FC236}">
                      <a16:creationId xmlns:a16="http://schemas.microsoft.com/office/drawing/2014/main" id="{679CC398-D187-4ED0-910B-047888ECCF0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5" name="Groep 469">
                  <a:extLst>
                    <a:ext uri="{FF2B5EF4-FFF2-40B4-BE49-F238E27FC236}">
                      <a16:creationId xmlns:a16="http://schemas.microsoft.com/office/drawing/2014/main" id="{A42DE78D-C1DD-4575-8917-B9A1E96F4DB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87" name="Rechte verbindingslijn 471">
                    <a:extLst>
                      <a:ext uri="{FF2B5EF4-FFF2-40B4-BE49-F238E27FC236}">
                        <a16:creationId xmlns:a16="http://schemas.microsoft.com/office/drawing/2014/main" id="{03CFB773-6215-4B5F-9267-F697EE4EA3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8" name="Rechte verbindingslijn 472">
                    <a:extLst>
                      <a:ext uri="{FF2B5EF4-FFF2-40B4-BE49-F238E27FC236}">
                        <a16:creationId xmlns:a16="http://schemas.microsoft.com/office/drawing/2014/main" id="{3D98B350-B503-4B27-ACA1-180946FDA2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9" name="Rechte verbindingslijn 473">
                    <a:extLst>
                      <a:ext uri="{FF2B5EF4-FFF2-40B4-BE49-F238E27FC236}">
                        <a16:creationId xmlns:a16="http://schemas.microsoft.com/office/drawing/2014/main" id="{28A08692-EACA-4A1B-A7B2-87312ED38A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0" name="Rechte verbindingslijn 474">
                    <a:extLst>
                      <a:ext uri="{FF2B5EF4-FFF2-40B4-BE49-F238E27FC236}">
                        <a16:creationId xmlns:a16="http://schemas.microsoft.com/office/drawing/2014/main" id="{F22F55E5-B1DF-4CD1-B024-5E9E672BF4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1" name="Rechte verbindingslijn 475">
                    <a:extLst>
                      <a:ext uri="{FF2B5EF4-FFF2-40B4-BE49-F238E27FC236}">
                        <a16:creationId xmlns:a16="http://schemas.microsoft.com/office/drawing/2014/main" id="{D8A9BD82-B9D1-42FE-9CFC-B3874988CF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6" name="Pijl: rechts 470">
                  <a:extLst>
                    <a:ext uri="{FF2B5EF4-FFF2-40B4-BE49-F238E27FC236}">
                      <a16:creationId xmlns:a16="http://schemas.microsoft.com/office/drawing/2014/main" id="{270D22CC-8214-4561-891C-652ABDFB41E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7086677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fbeelding 192">
            <a:extLst>
              <a:ext uri="{FF2B5EF4-FFF2-40B4-BE49-F238E27FC236}">
                <a16:creationId xmlns:a16="http://schemas.microsoft.com/office/drawing/2014/main" id="{40E2594A-55E7-440A-B98B-F62AB684D7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4907999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650648"/>
            <a:ext cx="4908000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C207A-4E86-4CD2-8E5B-BDF7B1074579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LEFT + PHOTO (M)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95146" y="1218647"/>
            <a:ext cx="4900854" cy="4530788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57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6499146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92001" y="393918"/>
            <a:ext cx="4908000" cy="4959518"/>
          </a:xfrm>
          <a:solidFill>
            <a:schemeClr val="bg1">
              <a:lumMod val="95000"/>
            </a:schemeClr>
          </a:solidFill>
        </p:spPr>
        <p:txBody>
          <a:bodyPr lIns="432000" tIns="1800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186" name="Groep 185">
            <a:extLst>
              <a:ext uri="{FF2B5EF4-FFF2-40B4-BE49-F238E27FC236}">
                <a16:creationId xmlns:a16="http://schemas.microsoft.com/office/drawing/2014/main" id="{CCF1301A-10E3-4173-8897-D13E4D74A4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87" name="Vrije vorm: vorm 186">
              <a:extLst>
                <a:ext uri="{FF2B5EF4-FFF2-40B4-BE49-F238E27FC236}">
                  <a16:creationId xmlns:a16="http://schemas.microsoft.com/office/drawing/2014/main" id="{5735751E-6BF8-4B61-98A0-6024BD9F9F16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8" name="Vrije vorm: vorm 187">
              <a:extLst>
                <a:ext uri="{FF2B5EF4-FFF2-40B4-BE49-F238E27FC236}">
                  <a16:creationId xmlns:a16="http://schemas.microsoft.com/office/drawing/2014/main" id="{EC895A3D-A0EC-4DB4-B02F-437317B800CD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9" name="Vrije vorm: vorm 188">
              <a:extLst>
                <a:ext uri="{FF2B5EF4-FFF2-40B4-BE49-F238E27FC236}">
                  <a16:creationId xmlns:a16="http://schemas.microsoft.com/office/drawing/2014/main" id="{D268A173-B5D7-45C7-92B6-C656389203C6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E748BF6C-EAF3-4D83-9A41-8D5B53FC0978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1" name="Vrije vorm: vorm 190">
              <a:extLst>
                <a:ext uri="{FF2B5EF4-FFF2-40B4-BE49-F238E27FC236}">
                  <a16:creationId xmlns:a16="http://schemas.microsoft.com/office/drawing/2014/main" id="{AD993EF1-98A9-43C5-8CBE-2FD9C043EB5E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4AF79532-70C2-4669-9B52-0766B65DA9E1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91" name="INSTRUCTION">
            <a:extLst>
              <a:ext uri="{FF2B5EF4-FFF2-40B4-BE49-F238E27FC236}">
                <a16:creationId xmlns:a16="http://schemas.microsoft.com/office/drawing/2014/main" id="{CF3B3362-8C33-4E32-B3AF-3D32F095C325}"/>
              </a:ext>
            </a:extLst>
          </p:cNvPr>
          <p:cNvGrpSpPr/>
          <p:nvPr userDrawn="1"/>
        </p:nvGrpSpPr>
        <p:grpSpPr>
          <a:xfrm>
            <a:off x="12377595" y="0"/>
            <a:ext cx="3693386" cy="5606414"/>
            <a:chOff x="-3786760" y="0"/>
            <a:chExt cx="3693386" cy="5606414"/>
          </a:xfrm>
        </p:grpSpPr>
        <p:sp>
          <p:nvSpPr>
            <p:cNvPr id="292" name="Rechthoek 291">
              <a:extLst>
                <a:ext uri="{FF2B5EF4-FFF2-40B4-BE49-F238E27FC236}">
                  <a16:creationId xmlns:a16="http://schemas.microsoft.com/office/drawing/2014/main" id="{755DE30C-A541-435E-9B15-A489B4C5E4A2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93" name="Rechthoek 292">
              <a:extLst>
                <a:ext uri="{FF2B5EF4-FFF2-40B4-BE49-F238E27FC236}">
                  <a16:creationId xmlns:a16="http://schemas.microsoft.com/office/drawing/2014/main" id="{157AF3E9-40DE-4D78-BF90-DBF0A6BA9536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Ovaal 293">
              <a:extLst>
                <a:ext uri="{FF2B5EF4-FFF2-40B4-BE49-F238E27FC236}">
                  <a16:creationId xmlns:a16="http://schemas.microsoft.com/office/drawing/2014/main" id="{E15B4C53-A781-4DDC-BD46-820817271605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5" name="Rechthoek 294">
              <a:extLst>
                <a:ext uri="{FF2B5EF4-FFF2-40B4-BE49-F238E27FC236}">
                  <a16:creationId xmlns:a16="http://schemas.microsoft.com/office/drawing/2014/main" id="{0D3C16A4-C6DE-4EA4-BF08-7AB9BD9BB52C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6" name="Ovaal 295">
              <a:extLst>
                <a:ext uri="{FF2B5EF4-FFF2-40B4-BE49-F238E27FC236}">
                  <a16:creationId xmlns:a16="http://schemas.microsoft.com/office/drawing/2014/main" id="{6A62EAAB-7F9A-401A-BB8B-2930DD123E18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7" name="Rechthoek 296">
              <a:extLst>
                <a:ext uri="{FF2B5EF4-FFF2-40B4-BE49-F238E27FC236}">
                  <a16:creationId xmlns:a16="http://schemas.microsoft.com/office/drawing/2014/main" id="{F6E4E084-CC69-4004-B722-4EB711757AF7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DEABBAEC-C1B1-4C04-B1A4-286463FBDEDF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48" name="Rechthoek 347">
                <a:extLst>
                  <a:ext uri="{FF2B5EF4-FFF2-40B4-BE49-F238E27FC236}">
                    <a16:creationId xmlns:a16="http://schemas.microsoft.com/office/drawing/2014/main" id="{B273068C-B951-43DB-9226-31F6D12FE33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9" name="Rechte verbindingslijn 348">
                <a:extLst>
                  <a:ext uri="{FF2B5EF4-FFF2-40B4-BE49-F238E27FC236}">
                    <a16:creationId xmlns:a16="http://schemas.microsoft.com/office/drawing/2014/main" id="{E39940F3-6566-44D6-9909-F3F66BD1584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0" name="Gelijkbenige driehoek 349">
                <a:extLst>
                  <a:ext uri="{FF2B5EF4-FFF2-40B4-BE49-F238E27FC236}">
                    <a16:creationId xmlns:a16="http://schemas.microsoft.com/office/drawing/2014/main" id="{588E6AB1-082C-4DFB-832D-FCCAB18021D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9" name="Ovaal 298">
              <a:extLst>
                <a:ext uri="{FF2B5EF4-FFF2-40B4-BE49-F238E27FC236}">
                  <a16:creationId xmlns:a16="http://schemas.microsoft.com/office/drawing/2014/main" id="{82343CE4-47EE-4515-9A15-B74D1A0F18CB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C1DE8E00-B025-48CB-A0AC-D0F4FB29DA7C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1" name="ICOON_info">
              <a:extLst>
                <a:ext uri="{FF2B5EF4-FFF2-40B4-BE49-F238E27FC236}">
                  <a16:creationId xmlns:a16="http://schemas.microsoft.com/office/drawing/2014/main" id="{D0CCAA41-94BC-4614-9CC9-25C35AE481DC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46" name="Ovaal 345">
                <a:extLst>
                  <a:ext uri="{FF2B5EF4-FFF2-40B4-BE49-F238E27FC236}">
                    <a16:creationId xmlns:a16="http://schemas.microsoft.com/office/drawing/2014/main" id="{205DA6C2-696E-45FB-8A23-4A2A2017681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7" name="Graphic 163" descr="Informatie">
                <a:extLst>
                  <a:ext uri="{FF2B5EF4-FFF2-40B4-BE49-F238E27FC236}">
                    <a16:creationId xmlns:a16="http://schemas.microsoft.com/office/drawing/2014/main" id="{A6D34BD2-158D-4A7C-92F1-D324BFD645B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2" name="Groep 301">
              <a:extLst>
                <a:ext uri="{FF2B5EF4-FFF2-40B4-BE49-F238E27FC236}">
                  <a16:creationId xmlns:a16="http://schemas.microsoft.com/office/drawing/2014/main" id="{23D80B46-FC14-48E5-BB62-57CD093E23B2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21" name="Rechthoek 320">
                <a:extLst>
                  <a:ext uri="{FF2B5EF4-FFF2-40B4-BE49-F238E27FC236}">
                    <a16:creationId xmlns:a16="http://schemas.microsoft.com/office/drawing/2014/main" id="{B91B73E0-103D-425F-9B06-3D85802EA927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D83BEE13-E81B-441D-B01D-1C4B0DE3D0A5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Tekstvak 322">
                <a:extLst>
                  <a:ext uri="{FF2B5EF4-FFF2-40B4-BE49-F238E27FC236}">
                    <a16:creationId xmlns:a16="http://schemas.microsoft.com/office/drawing/2014/main" id="{4B31780D-2635-48DB-8147-9B847A7F6D7B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4592B8CE-5B6F-4D9C-88A2-A23B9D463BCA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25" name="Vrije vorm: vorm 324">
                <a:extLst>
                  <a:ext uri="{FF2B5EF4-FFF2-40B4-BE49-F238E27FC236}">
                    <a16:creationId xmlns:a16="http://schemas.microsoft.com/office/drawing/2014/main" id="{57B9E07B-54D7-4B39-A297-FA288774021E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56A8B4EF-B9C7-496B-A81F-4A7B2C4BA943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36" name="Rechthoek: afgeronde hoeken 335">
                  <a:extLst>
                    <a:ext uri="{FF2B5EF4-FFF2-40B4-BE49-F238E27FC236}">
                      <a16:creationId xmlns:a16="http://schemas.microsoft.com/office/drawing/2014/main" id="{FD593DAF-06E1-4F28-926C-FE854F7595E6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Rechthoek: afgeronde hoeken 336">
                  <a:extLst>
                    <a:ext uri="{FF2B5EF4-FFF2-40B4-BE49-F238E27FC236}">
                      <a16:creationId xmlns:a16="http://schemas.microsoft.com/office/drawing/2014/main" id="{4FC78A77-DA0B-417B-A61D-EACD9F8FFA02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8" name="Groep 337">
                  <a:extLst>
                    <a:ext uri="{FF2B5EF4-FFF2-40B4-BE49-F238E27FC236}">
                      <a16:creationId xmlns:a16="http://schemas.microsoft.com/office/drawing/2014/main" id="{519259FF-B66B-4438-8911-6BA4F091C1DD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476452E0-A583-43AE-810A-3681292291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Pijl: punthaak 344">
                    <a:extLst>
                      <a:ext uri="{FF2B5EF4-FFF2-40B4-BE49-F238E27FC236}">
                        <a16:creationId xmlns:a16="http://schemas.microsoft.com/office/drawing/2014/main" id="{9A7508CC-78D8-498C-BD88-1AE29D12B909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E904CC29-9C4E-4365-AEAE-06BA6C7861B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B29D2A79-C2FD-45E3-9B4C-A486A6BC974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Pijl: punthaak 342">
                    <a:extLst>
                      <a:ext uri="{FF2B5EF4-FFF2-40B4-BE49-F238E27FC236}">
                        <a16:creationId xmlns:a16="http://schemas.microsoft.com/office/drawing/2014/main" id="{3ED6A02A-243F-4F01-A9C3-1B2DD6E514E9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40" name="Rechte verbindingslijn 339">
                  <a:extLst>
                    <a:ext uri="{FF2B5EF4-FFF2-40B4-BE49-F238E27FC236}">
                      <a16:creationId xmlns:a16="http://schemas.microsoft.com/office/drawing/2014/main" id="{1F9DC220-AEE3-4049-A0FD-FD94DD6FA3C6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A7741BC8-D263-4C68-83B5-D33BCCADF05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27" name="Groep 326">
                <a:extLst>
                  <a:ext uri="{FF2B5EF4-FFF2-40B4-BE49-F238E27FC236}">
                    <a16:creationId xmlns:a16="http://schemas.microsoft.com/office/drawing/2014/main" id="{1607ABEA-EDB4-4DBF-9330-F584B7C1F8C7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28" name="Vrije vorm: vorm 327">
                  <a:extLst>
                    <a:ext uri="{FF2B5EF4-FFF2-40B4-BE49-F238E27FC236}">
                      <a16:creationId xmlns:a16="http://schemas.microsoft.com/office/drawing/2014/main" id="{713BF368-F930-4AD3-BC43-65D50A5AF152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: afgeronde hoeken 328">
                  <a:extLst>
                    <a:ext uri="{FF2B5EF4-FFF2-40B4-BE49-F238E27FC236}">
                      <a16:creationId xmlns:a16="http://schemas.microsoft.com/office/drawing/2014/main" id="{670B22DA-8185-4C50-B294-A39C6DCA0870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Vrije vorm: vorm 329">
                  <a:extLst>
                    <a:ext uri="{FF2B5EF4-FFF2-40B4-BE49-F238E27FC236}">
                      <a16:creationId xmlns:a16="http://schemas.microsoft.com/office/drawing/2014/main" id="{1445A828-91A6-4876-AE4E-3B744B814241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1" name="Groep 330">
                  <a:extLst>
                    <a:ext uri="{FF2B5EF4-FFF2-40B4-BE49-F238E27FC236}">
                      <a16:creationId xmlns:a16="http://schemas.microsoft.com/office/drawing/2014/main" id="{A9477F6D-6F37-4751-8EE0-94CCBAC478C0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32" name="Vrije vorm: vorm 331">
                    <a:extLst>
                      <a:ext uri="{FF2B5EF4-FFF2-40B4-BE49-F238E27FC236}">
                        <a16:creationId xmlns:a16="http://schemas.microsoft.com/office/drawing/2014/main" id="{E2807934-833B-4604-BCBD-95056472731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33" name="Groep 332">
                    <a:extLst>
                      <a:ext uri="{FF2B5EF4-FFF2-40B4-BE49-F238E27FC236}">
                        <a16:creationId xmlns:a16="http://schemas.microsoft.com/office/drawing/2014/main" id="{717FDA9A-2D09-4C26-9A23-86540F56DE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34" name="Ovaal 333">
                      <a:extLst>
                        <a:ext uri="{FF2B5EF4-FFF2-40B4-BE49-F238E27FC236}">
                          <a16:creationId xmlns:a16="http://schemas.microsoft.com/office/drawing/2014/main" id="{359E7502-2DB8-431F-952D-4C766FAD807D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5" name="Gelijkbenige driehoek 34">
                      <a:extLst>
                        <a:ext uri="{FF2B5EF4-FFF2-40B4-BE49-F238E27FC236}">
                          <a16:creationId xmlns:a16="http://schemas.microsoft.com/office/drawing/2014/main" id="{2C1E8CAA-3DC4-468C-8B06-5FF9E312F470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03" name="Groep 302">
              <a:extLst>
                <a:ext uri="{FF2B5EF4-FFF2-40B4-BE49-F238E27FC236}">
                  <a16:creationId xmlns:a16="http://schemas.microsoft.com/office/drawing/2014/main" id="{FCCA5950-79E0-47B4-A976-3A6844B9D69F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B244511F-7E06-4F86-B3B5-8B0BEC28FDCF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64D04246-F988-4C23-A0BD-FCC8A924373E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Tekstvak 307">
                <a:extLst>
                  <a:ext uri="{FF2B5EF4-FFF2-40B4-BE49-F238E27FC236}">
                    <a16:creationId xmlns:a16="http://schemas.microsoft.com/office/drawing/2014/main" id="{257E40BC-5342-4E94-8E74-250EC57F8E27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09" name="Tekstvak 308">
                <a:extLst>
                  <a:ext uri="{FF2B5EF4-FFF2-40B4-BE49-F238E27FC236}">
                    <a16:creationId xmlns:a16="http://schemas.microsoft.com/office/drawing/2014/main" id="{8EE7E8E7-9F37-4002-AF46-3F1366B66DB0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10" name="Vrije vorm: vorm 309">
                <a:extLst>
                  <a:ext uri="{FF2B5EF4-FFF2-40B4-BE49-F238E27FC236}">
                    <a16:creationId xmlns:a16="http://schemas.microsoft.com/office/drawing/2014/main" id="{15203A3D-0F1E-4E0F-BA2F-E6F2A1B7C509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FA0F9BBA-6749-4CEE-8F4F-5EADFF7A6D75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0211333F-E1F5-4B9C-AC89-99BD0C26D49F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Rechthoek 47">
                  <a:extLst>
                    <a:ext uri="{FF2B5EF4-FFF2-40B4-BE49-F238E27FC236}">
                      <a16:creationId xmlns:a16="http://schemas.microsoft.com/office/drawing/2014/main" id="{8A9DB020-1254-4D5F-81DA-E995A9EFE68D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Rechthoek 47">
                  <a:extLst>
                    <a:ext uri="{FF2B5EF4-FFF2-40B4-BE49-F238E27FC236}">
                      <a16:creationId xmlns:a16="http://schemas.microsoft.com/office/drawing/2014/main" id="{8D268467-F7DC-401E-ABF4-32BE20644A4C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Koorde 319">
                  <a:extLst>
                    <a:ext uri="{FF2B5EF4-FFF2-40B4-BE49-F238E27FC236}">
                      <a16:creationId xmlns:a16="http://schemas.microsoft.com/office/drawing/2014/main" id="{4B4AEA71-EFAF-4B5E-96A0-9FC8E1B94D4B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5655B2CB-F21B-462B-B040-CDCD5634B3FA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13" name="Rechthoek 312">
                  <a:extLst>
                    <a:ext uri="{FF2B5EF4-FFF2-40B4-BE49-F238E27FC236}">
                      <a16:creationId xmlns:a16="http://schemas.microsoft.com/office/drawing/2014/main" id="{BC8081D9-B963-41AB-87AA-091795521499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Rechthoek 313">
                  <a:extLst>
                    <a:ext uri="{FF2B5EF4-FFF2-40B4-BE49-F238E27FC236}">
                      <a16:creationId xmlns:a16="http://schemas.microsoft.com/office/drawing/2014/main" id="{6CF022E3-58C8-468C-99E0-55A1DDE9507A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Ovaal 314">
                  <a:extLst>
                    <a:ext uri="{FF2B5EF4-FFF2-40B4-BE49-F238E27FC236}">
                      <a16:creationId xmlns:a16="http://schemas.microsoft.com/office/drawing/2014/main" id="{244065E9-056E-4F37-B35D-FB5731C5248C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Rechthoek 47">
                  <a:extLst>
                    <a:ext uri="{FF2B5EF4-FFF2-40B4-BE49-F238E27FC236}">
                      <a16:creationId xmlns:a16="http://schemas.microsoft.com/office/drawing/2014/main" id="{D370B6BA-0068-4B19-808E-1887C9892F35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4" name="Ovaal 303">
              <a:extLst>
                <a:ext uri="{FF2B5EF4-FFF2-40B4-BE49-F238E27FC236}">
                  <a16:creationId xmlns:a16="http://schemas.microsoft.com/office/drawing/2014/main" id="{548578B8-00BC-469C-8156-CF59E97D02AA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7D33AB17-4424-4869-8A19-6DA3A4099093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352" name="INSTRUCTION">
            <a:extLst>
              <a:ext uri="{FF2B5EF4-FFF2-40B4-BE49-F238E27FC236}">
                <a16:creationId xmlns:a16="http://schemas.microsoft.com/office/drawing/2014/main" id="{A0D7C13E-7D68-4BF4-92B2-6AE6FCCFCBFF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353" name="Rechthoek 435">
              <a:extLst>
                <a:ext uri="{FF2B5EF4-FFF2-40B4-BE49-F238E27FC236}">
                  <a16:creationId xmlns:a16="http://schemas.microsoft.com/office/drawing/2014/main" id="{EA5499B0-79D4-47B4-ACA0-CBDBABAA173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54" name="Ovaal 436">
              <a:extLst>
                <a:ext uri="{FF2B5EF4-FFF2-40B4-BE49-F238E27FC236}">
                  <a16:creationId xmlns:a16="http://schemas.microsoft.com/office/drawing/2014/main" id="{449CD875-ED74-489C-9C18-6BF57ED6341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5" name="Rechthoek 437">
              <a:extLst>
                <a:ext uri="{FF2B5EF4-FFF2-40B4-BE49-F238E27FC236}">
                  <a16:creationId xmlns:a16="http://schemas.microsoft.com/office/drawing/2014/main" id="{142E54D0-F7B1-4182-B4C1-48CB392541C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356" name="Ovaal 438">
              <a:extLst>
                <a:ext uri="{FF2B5EF4-FFF2-40B4-BE49-F238E27FC236}">
                  <a16:creationId xmlns:a16="http://schemas.microsoft.com/office/drawing/2014/main" id="{BD7200DE-4DF0-464A-B22A-70A8C70743DE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7" name="Rechthoek 439">
              <a:extLst>
                <a:ext uri="{FF2B5EF4-FFF2-40B4-BE49-F238E27FC236}">
                  <a16:creationId xmlns:a16="http://schemas.microsoft.com/office/drawing/2014/main" id="{799DE032-9820-4E53-A514-B61087C7541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58" name="Rechthoek 440">
              <a:extLst>
                <a:ext uri="{FF2B5EF4-FFF2-40B4-BE49-F238E27FC236}">
                  <a16:creationId xmlns:a16="http://schemas.microsoft.com/office/drawing/2014/main" id="{AF1874E1-3DEB-4184-8428-04C8B0EFFEEB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359" name="Ovaal 441">
              <a:extLst>
                <a:ext uri="{FF2B5EF4-FFF2-40B4-BE49-F238E27FC236}">
                  <a16:creationId xmlns:a16="http://schemas.microsoft.com/office/drawing/2014/main" id="{A79DACC9-8791-4872-9B04-D100EBC44E0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0" name="Rechthoek 442">
              <a:extLst>
                <a:ext uri="{FF2B5EF4-FFF2-40B4-BE49-F238E27FC236}">
                  <a16:creationId xmlns:a16="http://schemas.microsoft.com/office/drawing/2014/main" id="{64A21511-FA76-4F23-9FDF-058CB89D3DA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361" name="Ovaal 443">
              <a:extLst>
                <a:ext uri="{FF2B5EF4-FFF2-40B4-BE49-F238E27FC236}">
                  <a16:creationId xmlns:a16="http://schemas.microsoft.com/office/drawing/2014/main" id="{02578936-56A2-4607-9740-398492809A5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62" name="Rechthoek 444">
              <a:extLst>
                <a:ext uri="{FF2B5EF4-FFF2-40B4-BE49-F238E27FC236}">
                  <a16:creationId xmlns:a16="http://schemas.microsoft.com/office/drawing/2014/main" id="{537D9E67-76ED-44A2-BB9C-72250F73E94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363" name="Ovaal 445">
              <a:extLst>
                <a:ext uri="{FF2B5EF4-FFF2-40B4-BE49-F238E27FC236}">
                  <a16:creationId xmlns:a16="http://schemas.microsoft.com/office/drawing/2014/main" id="{FA33631D-D50B-43FE-9CEB-F2AB9A44A12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4" name="Rechthoek 446">
              <a:extLst>
                <a:ext uri="{FF2B5EF4-FFF2-40B4-BE49-F238E27FC236}">
                  <a16:creationId xmlns:a16="http://schemas.microsoft.com/office/drawing/2014/main" id="{520895EE-7C26-4963-825B-40156835DE3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365" name="Ovaal 447">
              <a:extLst>
                <a:ext uri="{FF2B5EF4-FFF2-40B4-BE49-F238E27FC236}">
                  <a16:creationId xmlns:a16="http://schemas.microsoft.com/office/drawing/2014/main" id="{0242E724-96E7-4481-8638-6D46A5F397DE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6" name="Rechthoek 448">
              <a:extLst>
                <a:ext uri="{FF2B5EF4-FFF2-40B4-BE49-F238E27FC236}">
                  <a16:creationId xmlns:a16="http://schemas.microsoft.com/office/drawing/2014/main" id="{69C54AD6-8009-4307-8E0E-6CC3902EA6B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367" name="Ovaal 449">
              <a:extLst>
                <a:ext uri="{FF2B5EF4-FFF2-40B4-BE49-F238E27FC236}">
                  <a16:creationId xmlns:a16="http://schemas.microsoft.com/office/drawing/2014/main" id="{66B1F197-A9F8-420B-89DA-3A4352EA115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8" name="Rechthoek 450">
              <a:extLst>
                <a:ext uri="{FF2B5EF4-FFF2-40B4-BE49-F238E27FC236}">
                  <a16:creationId xmlns:a16="http://schemas.microsoft.com/office/drawing/2014/main" id="{96DDDDAF-2DAE-4F0C-94E9-19FFC2E82A8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369" name="Ovaal 451">
              <a:extLst>
                <a:ext uri="{FF2B5EF4-FFF2-40B4-BE49-F238E27FC236}">
                  <a16:creationId xmlns:a16="http://schemas.microsoft.com/office/drawing/2014/main" id="{0E2706DE-62C8-4BB3-A254-3D639C23A27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0" name="Rechthoek 452">
              <a:extLst>
                <a:ext uri="{FF2B5EF4-FFF2-40B4-BE49-F238E27FC236}">
                  <a16:creationId xmlns:a16="http://schemas.microsoft.com/office/drawing/2014/main" id="{51D0F791-03D9-4E9B-88CB-66CF139D0A2C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371" name="Ovaal 453">
              <a:extLst>
                <a:ext uri="{FF2B5EF4-FFF2-40B4-BE49-F238E27FC236}">
                  <a16:creationId xmlns:a16="http://schemas.microsoft.com/office/drawing/2014/main" id="{5832D75D-9262-4038-8414-ED133AD6BAA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2" name="Rechthoek 454">
              <a:extLst>
                <a:ext uri="{FF2B5EF4-FFF2-40B4-BE49-F238E27FC236}">
                  <a16:creationId xmlns:a16="http://schemas.microsoft.com/office/drawing/2014/main" id="{6AB6DF03-D3F1-41D9-824F-6A7A1B38057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373" name="VOORBEELD">
              <a:extLst>
                <a:ext uri="{FF2B5EF4-FFF2-40B4-BE49-F238E27FC236}">
                  <a16:creationId xmlns:a16="http://schemas.microsoft.com/office/drawing/2014/main" id="{0DE19895-4342-4BF8-A3AE-906EE05140A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4" name="Rechthoek 458">
                <a:extLst>
                  <a:ext uri="{FF2B5EF4-FFF2-40B4-BE49-F238E27FC236}">
                    <a16:creationId xmlns:a16="http://schemas.microsoft.com/office/drawing/2014/main" id="{66F15957-FFAA-4AE8-845A-7BEAEFBDD70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5" name="Rechthoek 459">
                <a:extLst>
                  <a:ext uri="{FF2B5EF4-FFF2-40B4-BE49-F238E27FC236}">
                    <a16:creationId xmlns:a16="http://schemas.microsoft.com/office/drawing/2014/main" id="{2420397C-4648-4A52-AE44-62050CDEA75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6" name="Groep 460">
                <a:extLst>
                  <a:ext uri="{FF2B5EF4-FFF2-40B4-BE49-F238E27FC236}">
                    <a16:creationId xmlns:a16="http://schemas.microsoft.com/office/drawing/2014/main" id="{6D0B3451-AD81-4060-8DF1-FDA8CAED6A9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07" name="Groep 491">
                  <a:extLst>
                    <a:ext uri="{FF2B5EF4-FFF2-40B4-BE49-F238E27FC236}">
                      <a16:creationId xmlns:a16="http://schemas.microsoft.com/office/drawing/2014/main" id="{24E5FA6E-834A-4CB2-8419-FABDACBDAFF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09" name="Rechte verbindingslijn 493">
                    <a:extLst>
                      <a:ext uri="{FF2B5EF4-FFF2-40B4-BE49-F238E27FC236}">
                        <a16:creationId xmlns:a16="http://schemas.microsoft.com/office/drawing/2014/main" id="{28C069E5-BB26-4108-940B-3B044B51B3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0" name="Rechte verbindingslijn 494">
                    <a:extLst>
                      <a:ext uri="{FF2B5EF4-FFF2-40B4-BE49-F238E27FC236}">
                        <a16:creationId xmlns:a16="http://schemas.microsoft.com/office/drawing/2014/main" id="{ED0723AB-201F-4FF1-A09A-943CAFE136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1" name="Rechte verbindingslijn 495">
                    <a:extLst>
                      <a:ext uri="{FF2B5EF4-FFF2-40B4-BE49-F238E27FC236}">
                        <a16:creationId xmlns:a16="http://schemas.microsoft.com/office/drawing/2014/main" id="{B1B162EB-8B1E-4426-B4A3-57CF8C1ECF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2" name="Rechte verbindingslijn 496">
                    <a:extLst>
                      <a:ext uri="{FF2B5EF4-FFF2-40B4-BE49-F238E27FC236}">
                        <a16:creationId xmlns:a16="http://schemas.microsoft.com/office/drawing/2014/main" id="{2AE6674F-BD1B-4DDE-B82E-B63A1DAE93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3" name="Rechte verbindingslijn 497">
                    <a:extLst>
                      <a:ext uri="{FF2B5EF4-FFF2-40B4-BE49-F238E27FC236}">
                        <a16:creationId xmlns:a16="http://schemas.microsoft.com/office/drawing/2014/main" id="{9614831D-39D1-42E8-94E0-E6971F2FBD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8" name="Pijl: rechts 492">
                  <a:extLst>
                    <a:ext uri="{FF2B5EF4-FFF2-40B4-BE49-F238E27FC236}">
                      <a16:creationId xmlns:a16="http://schemas.microsoft.com/office/drawing/2014/main" id="{CA59BD9A-A4A1-437D-82F6-2851612D771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7" name="Groep 461">
                <a:extLst>
                  <a:ext uri="{FF2B5EF4-FFF2-40B4-BE49-F238E27FC236}">
                    <a16:creationId xmlns:a16="http://schemas.microsoft.com/office/drawing/2014/main" id="{A6C8F771-5AA0-4E39-9C56-2282B974FD5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00" name="Groep 484">
                  <a:extLst>
                    <a:ext uri="{FF2B5EF4-FFF2-40B4-BE49-F238E27FC236}">
                      <a16:creationId xmlns:a16="http://schemas.microsoft.com/office/drawing/2014/main" id="{08DDB0B3-3992-476B-9BB1-E14D7CB7745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02" name="Rechte verbindingslijn 486">
                    <a:extLst>
                      <a:ext uri="{FF2B5EF4-FFF2-40B4-BE49-F238E27FC236}">
                        <a16:creationId xmlns:a16="http://schemas.microsoft.com/office/drawing/2014/main" id="{550F4FD4-FE4F-455F-BDDE-EFB474C029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3" name="Rechte verbindingslijn 487">
                    <a:extLst>
                      <a:ext uri="{FF2B5EF4-FFF2-40B4-BE49-F238E27FC236}">
                        <a16:creationId xmlns:a16="http://schemas.microsoft.com/office/drawing/2014/main" id="{2962FD04-D392-4D12-B737-6036869405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4" name="Rechte verbindingslijn 488">
                    <a:extLst>
                      <a:ext uri="{FF2B5EF4-FFF2-40B4-BE49-F238E27FC236}">
                        <a16:creationId xmlns:a16="http://schemas.microsoft.com/office/drawing/2014/main" id="{41C8295F-46E0-4DE4-B154-3757FF46B8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5" name="Rechte verbindingslijn 489">
                    <a:extLst>
                      <a:ext uri="{FF2B5EF4-FFF2-40B4-BE49-F238E27FC236}">
                        <a16:creationId xmlns:a16="http://schemas.microsoft.com/office/drawing/2014/main" id="{80987D15-0D42-43E9-9459-E7F3A03C11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6" name="Rechte verbindingslijn 490">
                    <a:extLst>
                      <a:ext uri="{FF2B5EF4-FFF2-40B4-BE49-F238E27FC236}">
                        <a16:creationId xmlns:a16="http://schemas.microsoft.com/office/drawing/2014/main" id="{56624BBB-CAD0-4359-8C43-19C18E5499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1" name="Pijl: rechts 485">
                  <a:extLst>
                    <a:ext uri="{FF2B5EF4-FFF2-40B4-BE49-F238E27FC236}">
                      <a16:creationId xmlns:a16="http://schemas.microsoft.com/office/drawing/2014/main" id="{A6DE5F3B-5F72-4698-85B1-A7CC68B9EC6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8" name="Rechte verbindingslijn 462">
                <a:extLst>
                  <a:ext uri="{FF2B5EF4-FFF2-40B4-BE49-F238E27FC236}">
                    <a16:creationId xmlns:a16="http://schemas.microsoft.com/office/drawing/2014/main" id="{56579B73-069E-4AA8-87D3-8F9AC96420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9" name="Rechte verbindingslijn 463">
                <a:extLst>
                  <a:ext uri="{FF2B5EF4-FFF2-40B4-BE49-F238E27FC236}">
                    <a16:creationId xmlns:a16="http://schemas.microsoft.com/office/drawing/2014/main" id="{EBE7B602-46BD-4B05-848B-E834195FFC0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0" name="Rechthoek 464">
                <a:extLst>
                  <a:ext uri="{FF2B5EF4-FFF2-40B4-BE49-F238E27FC236}">
                    <a16:creationId xmlns:a16="http://schemas.microsoft.com/office/drawing/2014/main" id="{C8383A7C-DAD8-4931-9E6F-3BEE20C10C14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81" name="Rechthoek 465">
                <a:extLst>
                  <a:ext uri="{FF2B5EF4-FFF2-40B4-BE49-F238E27FC236}">
                    <a16:creationId xmlns:a16="http://schemas.microsoft.com/office/drawing/2014/main" id="{FD2DBBE5-0EB4-4F99-9D83-6862AAF6071B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82" name="Groep 466">
                <a:extLst>
                  <a:ext uri="{FF2B5EF4-FFF2-40B4-BE49-F238E27FC236}">
                    <a16:creationId xmlns:a16="http://schemas.microsoft.com/office/drawing/2014/main" id="{90DD19DE-E5B1-4CAE-B686-A3155282E97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92" name="Rechthoek 476">
                  <a:extLst>
                    <a:ext uri="{FF2B5EF4-FFF2-40B4-BE49-F238E27FC236}">
                      <a16:creationId xmlns:a16="http://schemas.microsoft.com/office/drawing/2014/main" id="{BA15F4BE-2C05-409F-8655-8BFAA0AF721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3" name="Groep 477">
                  <a:extLst>
                    <a:ext uri="{FF2B5EF4-FFF2-40B4-BE49-F238E27FC236}">
                      <a16:creationId xmlns:a16="http://schemas.microsoft.com/office/drawing/2014/main" id="{B80C1D14-95FA-4BAE-9B1E-0DA0CBAAA3E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95" name="Rechte verbindingslijn 479">
                    <a:extLst>
                      <a:ext uri="{FF2B5EF4-FFF2-40B4-BE49-F238E27FC236}">
                        <a16:creationId xmlns:a16="http://schemas.microsoft.com/office/drawing/2014/main" id="{88AF6E6F-4E10-42AF-B671-A1D7DAFCFB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6" name="Rechte verbindingslijn 480">
                    <a:extLst>
                      <a:ext uri="{FF2B5EF4-FFF2-40B4-BE49-F238E27FC236}">
                        <a16:creationId xmlns:a16="http://schemas.microsoft.com/office/drawing/2014/main" id="{E4A837AD-EFA0-4638-8BB5-D8D87FC482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7" name="Rechte verbindingslijn 481">
                    <a:extLst>
                      <a:ext uri="{FF2B5EF4-FFF2-40B4-BE49-F238E27FC236}">
                        <a16:creationId xmlns:a16="http://schemas.microsoft.com/office/drawing/2014/main" id="{72BF8DAD-E185-4444-B9E5-0EE3DD5869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8" name="Rechte verbindingslijn 482">
                    <a:extLst>
                      <a:ext uri="{FF2B5EF4-FFF2-40B4-BE49-F238E27FC236}">
                        <a16:creationId xmlns:a16="http://schemas.microsoft.com/office/drawing/2014/main" id="{C48A0686-041B-4393-909E-EC196971D3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9" name="Rechte verbindingslijn 483">
                    <a:extLst>
                      <a:ext uri="{FF2B5EF4-FFF2-40B4-BE49-F238E27FC236}">
                        <a16:creationId xmlns:a16="http://schemas.microsoft.com/office/drawing/2014/main" id="{CCAC7D47-FC6D-40E0-8442-FF880E6A4B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4" name="Pijl: rechts 478">
                  <a:extLst>
                    <a:ext uri="{FF2B5EF4-FFF2-40B4-BE49-F238E27FC236}">
                      <a16:creationId xmlns:a16="http://schemas.microsoft.com/office/drawing/2014/main" id="{5809BFB8-96DF-449F-A5F0-764D5BD05BF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3" name="Groep 467">
                <a:extLst>
                  <a:ext uri="{FF2B5EF4-FFF2-40B4-BE49-F238E27FC236}">
                    <a16:creationId xmlns:a16="http://schemas.microsoft.com/office/drawing/2014/main" id="{63310B36-3F68-484C-A175-FB172C07924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84" name="Rechthoek 468">
                  <a:extLst>
                    <a:ext uri="{FF2B5EF4-FFF2-40B4-BE49-F238E27FC236}">
                      <a16:creationId xmlns:a16="http://schemas.microsoft.com/office/drawing/2014/main" id="{2418BBC6-E4DF-4516-9F13-2D9CD777167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5" name="Groep 469">
                  <a:extLst>
                    <a:ext uri="{FF2B5EF4-FFF2-40B4-BE49-F238E27FC236}">
                      <a16:creationId xmlns:a16="http://schemas.microsoft.com/office/drawing/2014/main" id="{4FB2AB42-2E29-4837-ADC9-FEDD15A37DB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87" name="Rechte verbindingslijn 471">
                    <a:extLst>
                      <a:ext uri="{FF2B5EF4-FFF2-40B4-BE49-F238E27FC236}">
                        <a16:creationId xmlns:a16="http://schemas.microsoft.com/office/drawing/2014/main" id="{0EBBB80C-B3BC-4145-98AF-886B842EF0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8" name="Rechte verbindingslijn 472">
                    <a:extLst>
                      <a:ext uri="{FF2B5EF4-FFF2-40B4-BE49-F238E27FC236}">
                        <a16:creationId xmlns:a16="http://schemas.microsoft.com/office/drawing/2014/main" id="{77285E86-B1AA-4563-ABB5-A20E46A40C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9" name="Rechte verbindingslijn 473">
                    <a:extLst>
                      <a:ext uri="{FF2B5EF4-FFF2-40B4-BE49-F238E27FC236}">
                        <a16:creationId xmlns:a16="http://schemas.microsoft.com/office/drawing/2014/main" id="{E47C4CCB-39BB-4EC3-95A8-7D15B054E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0" name="Rechte verbindingslijn 474">
                    <a:extLst>
                      <a:ext uri="{FF2B5EF4-FFF2-40B4-BE49-F238E27FC236}">
                        <a16:creationId xmlns:a16="http://schemas.microsoft.com/office/drawing/2014/main" id="{63F5255A-0BFA-4414-BAF1-FDB70319DB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1" name="Rechte verbindingslijn 475">
                    <a:extLst>
                      <a:ext uri="{FF2B5EF4-FFF2-40B4-BE49-F238E27FC236}">
                        <a16:creationId xmlns:a16="http://schemas.microsoft.com/office/drawing/2014/main" id="{EBCFB949-0318-4F74-8782-A562E2EAFB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6" name="Pijl: rechts 470">
                  <a:extLst>
                    <a:ext uri="{FF2B5EF4-FFF2-40B4-BE49-F238E27FC236}">
                      <a16:creationId xmlns:a16="http://schemas.microsoft.com/office/drawing/2014/main" id="{FDE2B87E-68AC-4357-8CEB-EF3FA5E87379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5248494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670A5E8A-7F0C-4FCF-AFB1-4359E9631F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1" y="792000"/>
            <a:ext cx="3707487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1" y="1650648"/>
            <a:ext cx="3707488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ADC38-3DCF-463B-91E9-602C9BF64320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LEFT + PHOTO (L)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1488" y="1650648"/>
            <a:ext cx="6504512" cy="369853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87489" y="393918"/>
            <a:ext cx="5712512" cy="5351262"/>
          </a:xfrm>
          <a:solidFill>
            <a:schemeClr val="bg1">
              <a:lumMod val="95000"/>
            </a:schemeClr>
          </a:solidFill>
        </p:spPr>
        <p:txBody>
          <a:bodyPr lIns="432000" tIns="1980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188" name="Groep 187">
            <a:extLst>
              <a:ext uri="{FF2B5EF4-FFF2-40B4-BE49-F238E27FC236}">
                <a16:creationId xmlns:a16="http://schemas.microsoft.com/office/drawing/2014/main" id="{4F8FF244-F2EC-40CD-B02E-7E5D83072D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89" name="Vrije vorm: vorm 188">
              <a:extLst>
                <a:ext uri="{FF2B5EF4-FFF2-40B4-BE49-F238E27FC236}">
                  <a16:creationId xmlns:a16="http://schemas.microsoft.com/office/drawing/2014/main" id="{B7FF15A7-259A-4152-86A5-17263174BB67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0" name="Vrije vorm: vorm 189">
              <a:extLst>
                <a:ext uri="{FF2B5EF4-FFF2-40B4-BE49-F238E27FC236}">
                  <a16:creationId xmlns:a16="http://schemas.microsoft.com/office/drawing/2014/main" id="{F2AC3039-DBB1-4F44-BD54-E4C823FF698A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1" name="Vrije vorm: vorm 190">
              <a:extLst>
                <a:ext uri="{FF2B5EF4-FFF2-40B4-BE49-F238E27FC236}">
                  <a16:creationId xmlns:a16="http://schemas.microsoft.com/office/drawing/2014/main" id="{416C6E49-237B-4A23-88B3-98F716958CA0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2" name="Vrije vorm: vorm 191">
              <a:extLst>
                <a:ext uri="{FF2B5EF4-FFF2-40B4-BE49-F238E27FC236}">
                  <a16:creationId xmlns:a16="http://schemas.microsoft.com/office/drawing/2014/main" id="{42C99A95-4455-40D4-80C6-2B214907134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3" name="Vrije vorm: vorm 192">
              <a:extLst>
                <a:ext uri="{FF2B5EF4-FFF2-40B4-BE49-F238E27FC236}">
                  <a16:creationId xmlns:a16="http://schemas.microsoft.com/office/drawing/2014/main" id="{EA142B2E-5C6E-4CF1-8AC5-F2A417A5013C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4" name="Vrije vorm: vorm 193">
              <a:extLst>
                <a:ext uri="{FF2B5EF4-FFF2-40B4-BE49-F238E27FC236}">
                  <a16:creationId xmlns:a16="http://schemas.microsoft.com/office/drawing/2014/main" id="{C11F7ED7-0469-4A0E-BF9D-BF809D1F3D0E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91" name="INSTRUCTION">
            <a:extLst>
              <a:ext uri="{FF2B5EF4-FFF2-40B4-BE49-F238E27FC236}">
                <a16:creationId xmlns:a16="http://schemas.microsoft.com/office/drawing/2014/main" id="{C10BFA72-4E88-4BC4-83F3-1A0D6AE50C12}"/>
              </a:ext>
            </a:extLst>
          </p:cNvPr>
          <p:cNvGrpSpPr/>
          <p:nvPr userDrawn="1"/>
        </p:nvGrpSpPr>
        <p:grpSpPr>
          <a:xfrm>
            <a:off x="12377595" y="0"/>
            <a:ext cx="3693386" cy="5606414"/>
            <a:chOff x="-3786760" y="0"/>
            <a:chExt cx="3693386" cy="5606414"/>
          </a:xfrm>
        </p:grpSpPr>
        <p:sp>
          <p:nvSpPr>
            <p:cNvPr id="292" name="Rechthoek 291">
              <a:extLst>
                <a:ext uri="{FF2B5EF4-FFF2-40B4-BE49-F238E27FC236}">
                  <a16:creationId xmlns:a16="http://schemas.microsoft.com/office/drawing/2014/main" id="{6CE335B0-AC5A-4679-A57A-E24CE92B06B6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93" name="Rechthoek 292">
              <a:extLst>
                <a:ext uri="{FF2B5EF4-FFF2-40B4-BE49-F238E27FC236}">
                  <a16:creationId xmlns:a16="http://schemas.microsoft.com/office/drawing/2014/main" id="{3069E5DA-4E7F-4FFD-AD75-5C7501828596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Ovaal 293">
              <a:extLst>
                <a:ext uri="{FF2B5EF4-FFF2-40B4-BE49-F238E27FC236}">
                  <a16:creationId xmlns:a16="http://schemas.microsoft.com/office/drawing/2014/main" id="{3B2BC12D-9040-40BA-9F93-3259300D0DC2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5" name="Rechthoek 294">
              <a:extLst>
                <a:ext uri="{FF2B5EF4-FFF2-40B4-BE49-F238E27FC236}">
                  <a16:creationId xmlns:a16="http://schemas.microsoft.com/office/drawing/2014/main" id="{7E54D393-79A0-425F-93BC-3D998EDBF71C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6" name="Ovaal 295">
              <a:extLst>
                <a:ext uri="{FF2B5EF4-FFF2-40B4-BE49-F238E27FC236}">
                  <a16:creationId xmlns:a16="http://schemas.microsoft.com/office/drawing/2014/main" id="{AC83648E-426A-487B-8168-514449DFF8EC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7" name="Rechthoek 296">
              <a:extLst>
                <a:ext uri="{FF2B5EF4-FFF2-40B4-BE49-F238E27FC236}">
                  <a16:creationId xmlns:a16="http://schemas.microsoft.com/office/drawing/2014/main" id="{7DB36001-025D-4AFC-975D-9B1F761C1E02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2E5C2170-7BE4-4E2E-9F27-B7CE79CA3952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48" name="Rechthoek 347">
                <a:extLst>
                  <a:ext uri="{FF2B5EF4-FFF2-40B4-BE49-F238E27FC236}">
                    <a16:creationId xmlns:a16="http://schemas.microsoft.com/office/drawing/2014/main" id="{4B189E5C-497C-4A58-9D70-1E527866A4A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9" name="Rechte verbindingslijn 348">
                <a:extLst>
                  <a:ext uri="{FF2B5EF4-FFF2-40B4-BE49-F238E27FC236}">
                    <a16:creationId xmlns:a16="http://schemas.microsoft.com/office/drawing/2014/main" id="{B6D3CE02-7C8E-4B59-9A57-4DE974DDF85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0" name="Gelijkbenige driehoek 349">
                <a:extLst>
                  <a:ext uri="{FF2B5EF4-FFF2-40B4-BE49-F238E27FC236}">
                    <a16:creationId xmlns:a16="http://schemas.microsoft.com/office/drawing/2014/main" id="{05336F35-29B3-445F-8389-007ED0E54AB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9" name="Ovaal 298">
              <a:extLst>
                <a:ext uri="{FF2B5EF4-FFF2-40B4-BE49-F238E27FC236}">
                  <a16:creationId xmlns:a16="http://schemas.microsoft.com/office/drawing/2014/main" id="{AE4CA9F3-AD20-4514-810D-C7622B0C25A0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162A73FA-001E-40C3-AB5D-237991E785E4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1" name="ICOON_info">
              <a:extLst>
                <a:ext uri="{FF2B5EF4-FFF2-40B4-BE49-F238E27FC236}">
                  <a16:creationId xmlns:a16="http://schemas.microsoft.com/office/drawing/2014/main" id="{77E070C0-2BDA-4034-BB60-74F5C56B2E7B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46" name="Ovaal 345">
                <a:extLst>
                  <a:ext uri="{FF2B5EF4-FFF2-40B4-BE49-F238E27FC236}">
                    <a16:creationId xmlns:a16="http://schemas.microsoft.com/office/drawing/2014/main" id="{45F3E501-5D88-4FD5-87E9-AF0CE020F92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7" name="Graphic 163" descr="Informatie">
                <a:extLst>
                  <a:ext uri="{FF2B5EF4-FFF2-40B4-BE49-F238E27FC236}">
                    <a16:creationId xmlns:a16="http://schemas.microsoft.com/office/drawing/2014/main" id="{E6A4CAAE-C3DB-48BA-8073-E6780C678B0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2" name="Groep 301">
              <a:extLst>
                <a:ext uri="{FF2B5EF4-FFF2-40B4-BE49-F238E27FC236}">
                  <a16:creationId xmlns:a16="http://schemas.microsoft.com/office/drawing/2014/main" id="{DEEA7CAF-FD7A-4E74-BCFA-8C0EABCF05D1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21" name="Rechthoek 320">
                <a:extLst>
                  <a:ext uri="{FF2B5EF4-FFF2-40B4-BE49-F238E27FC236}">
                    <a16:creationId xmlns:a16="http://schemas.microsoft.com/office/drawing/2014/main" id="{786D62A9-F004-4364-8914-0A74AC13B8E0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46086205-757B-4F83-BE17-F1F5301299D0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Tekstvak 322">
                <a:extLst>
                  <a:ext uri="{FF2B5EF4-FFF2-40B4-BE49-F238E27FC236}">
                    <a16:creationId xmlns:a16="http://schemas.microsoft.com/office/drawing/2014/main" id="{2DE97482-D7B6-463D-AEAC-DD916B5A7358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E22C264A-F17D-45FF-9390-7DD1C175E9C9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25" name="Vrije vorm: vorm 324">
                <a:extLst>
                  <a:ext uri="{FF2B5EF4-FFF2-40B4-BE49-F238E27FC236}">
                    <a16:creationId xmlns:a16="http://schemas.microsoft.com/office/drawing/2014/main" id="{FADDF664-1FAE-434D-B258-FDA604D7A47E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5A151645-5A06-4D95-82D5-070FC755D64C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36" name="Rechthoek: afgeronde hoeken 335">
                  <a:extLst>
                    <a:ext uri="{FF2B5EF4-FFF2-40B4-BE49-F238E27FC236}">
                      <a16:creationId xmlns:a16="http://schemas.microsoft.com/office/drawing/2014/main" id="{4C484411-B40E-4C03-9004-AB42D0E83CC9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Rechthoek: afgeronde hoeken 336">
                  <a:extLst>
                    <a:ext uri="{FF2B5EF4-FFF2-40B4-BE49-F238E27FC236}">
                      <a16:creationId xmlns:a16="http://schemas.microsoft.com/office/drawing/2014/main" id="{486E3D32-D908-451E-AAA9-F4BD010566E6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8" name="Groep 337">
                  <a:extLst>
                    <a:ext uri="{FF2B5EF4-FFF2-40B4-BE49-F238E27FC236}">
                      <a16:creationId xmlns:a16="http://schemas.microsoft.com/office/drawing/2014/main" id="{33AE97C9-F40B-462E-B8DE-45FA28FF540D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6CDE39D8-70E0-49FD-BF46-4CB5B2B7E2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Pijl: punthaak 344">
                    <a:extLst>
                      <a:ext uri="{FF2B5EF4-FFF2-40B4-BE49-F238E27FC236}">
                        <a16:creationId xmlns:a16="http://schemas.microsoft.com/office/drawing/2014/main" id="{B73F55A4-B231-42E6-A8CC-7D130B665F70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9E8E0CE5-3C63-4959-AA6A-35B60826EFD2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446C15D9-219B-4E32-B04F-13B6F0FDCA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Pijl: punthaak 342">
                    <a:extLst>
                      <a:ext uri="{FF2B5EF4-FFF2-40B4-BE49-F238E27FC236}">
                        <a16:creationId xmlns:a16="http://schemas.microsoft.com/office/drawing/2014/main" id="{16DF8C5F-85DF-4B12-9724-02F178E6FF51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40" name="Rechte verbindingslijn 339">
                  <a:extLst>
                    <a:ext uri="{FF2B5EF4-FFF2-40B4-BE49-F238E27FC236}">
                      <a16:creationId xmlns:a16="http://schemas.microsoft.com/office/drawing/2014/main" id="{35112FA0-9D35-4F2F-96F3-7FFC8E21768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80606F90-97B6-49CF-B92B-10D4EBC08E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27" name="Groep 326">
                <a:extLst>
                  <a:ext uri="{FF2B5EF4-FFF2-40B4-BE49-F238E27FC236}">
                    <a16:creationId xmlns:a16="http://schemas.microsoft.com/office/drawing/2014/main" id="{B37CA1A8-56C8-4FEC-9AFC-38C6DF4D8A8C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28" name="Vrije vorm: vorm 327">
                  <a:extLst>
                    <a:ext uri="{FF2B5EF4-FFF2-40B4-BE49-F238E27FC236}">
                      <a16:creationId xmlns:a16="http://schemas.microsoft.com/office/drawing/2014/main" id="{CA901A8D-9722-48EB-925A-725733762FE7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: afgeronde hoeken 328">
                  <a:extLst>
                    <a:ext uri="{FF2B5EF4-FFF2-40B4-BE49-F238E27FC236}">
                      <a16:creationId xmlns:a16="http://schemas.microsoft.com/office/drawing/2014/main" id="{7CB4FE4C-E935-4D43-B354-05CC5C23E067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Vrije vorm: vorm 329">
                  <a:extLst>
                    <a:ext uri="{FF2B5EF4-FFF2-40B4-BE49-F238E27FC236}">
                      <a16:creationId xmlns:a16="http://schemas.microsoft.com/office/drawing/2014/main" id="{707DCC4A-F36F-444E-AC80-5BEF2788F68D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1" name="Groep 330">
                  <a:extLst>
                    <a:ext uri="{FF2B5EF4-FFF2-40B4-BE49-F238E27FC236}">
                      <a16:creationId xmlns:a16="http://schemas.microsoft.com/office/drawing/2014/main" id="{0627872D-2C5D-44E7-A87C-CDE38C07D906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32" name="Vrije vorm: vorm 331">
                    <a:extLst>
                      <a:ext uri="{FF2B5EF4-FFF2-40B4-BE49-F238E27FC236}">
                        <a16:creationId xmlns:a16="http://schemas.microsoft.com/office/drawing/2014/main" id="{79CA30C8-D048-4F3F-BB1E-E0440B58D0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33" name="Groep 332">
                    <a:extLst>
                      <a:ext uri="{FF2B5EF4-FFF2-40B4-BE49-F238E27FC236}">
                        <a16:creationId xmlns:a16="http://schemas.microsoft.com/office/drawing/2014/main" id="{48AD433F-12DB-4329-8BBC-33B57F32C6D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34" name="Ovaal 333">
                      <a:extLst>
                        <a:ext uri="{FF2B5EF4-FFF2-40B4-BE49-F238E27FC236}">
                          <a16:creationId xmlns:a16="http://schemas.microsoft.com/office/drawing/2014/main" id="{74DD7FA6-18A1-457C-AC1B-BCEF85F6DDAE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5" name="Gelijkbenige driehoek 34">
                      <a:extLst>
                        <a:ext uri="{FF2B5EF4-FFF2-40B4-BE49-F238E27FC236}">
                          <a16:creationId xmlns:a16="http://schemas.microsoft.com/office/drawing/2014/main" id="{5FB21E95-E5A7-4BB8-9837-6EBB5F00E8DC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03" name="Groep 302">
              <a:extLst>
                <a:ext uri="{FF2B5EF4-FFF2-40B4-BE49-F238E27FC236}">
                  <a16:creationId xmlns:a16="http://schemas.microsoft.com/office/drawing/2014/main" id="{093F81E9-D578-471B-8AFF-947BD8DBDE00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63D22496-D381-49C5-988C-B8FE2D88820C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BE1A850E-59A6-4588-B162-C15ACB52FB33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Tekstvak 307">
                <a:extLst>
                  <a:ext uri="{FF2B5EF4-FFF2-40B4-BE49-F238E27FC236}">
                    <a16:creationId xmlns:a16="http://schemas.microsoft.com/office/drawing/2014/main" id="{A3FCBBC8-B8D5-4BDA-A232-A7C6B556C849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09" name="Tekstvak 308">
                <a:extLst>
                  <a:ext uri="{FF2B5EF4-FFF2-40B4-BE49-F238E27FC236}">
                    <a16:creationId xmlns:a16="http://schemas.microsoft.com/office/drawing/2014/main" id="{3206D592-B497-4232-A5BA-4EBC85C6F43C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10" name="Vrije vorm: vorm 309">
                <a:extLst>
                  <a:ext uri="{FF2B5EF4-FFF2-40B4-BE49-F238E27FC236}">
                    <a16:creationId xmlns:a16="http://schemas.microsoft.com/office/drawing/2014/main" id="{03352766-2AA8-4CAD-9312-F37D2DCFB76C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DAD5CC59-195E-4948-93D6-13EF679174BA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B4BAF95B-4DF7-490C-835E-C3CF9B93B0BD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Rechthoek 47">
                  <a:extLst>
                    <a:ext uri="{FF2B5EF4-FFF2-40B4-BE49-F238E27FC236}">
                      <a16:creationId xmlns:a16="http://schemas.microsoft.com/office/drawing/2014/main" id="{3EA4CBCD-9E44-4063-BD13-6D93A8D671E0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Rechthoek 47">
                  <a:extLst>
                    <a:ext uri="{FF2B5EF4-FFF2-40B4-BE49-F238E27FC236}">
                      <a16:creationId xmlns:a16="http://schemas.microsoft.com/office/drawing/2014/main" id="{B6EC2F03-7784-41BD-A768-ABC153D29090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Koorde 319">
                  <a:extLst>
                    <a:ext uri="{FF2B5EF4-FFF2-40B4-BE49-F238E27FC236}">
                      <a16:creationId xmlns:a16="http://schemas.microsoft.com/office/drawing/2014/main" id="{685C6840-6636-4BEA-9322-A54081F19382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DF8D0698-38D3-46BF-A78B-7EB162B21461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13" name="Rechthoek 312">
                  <a:extLst>
                    <a:ext uri="{FF2B5EF4-FFF2-40B4-BE49-F238E27FC236}">
                      <a16:creationId xmlns:a16="http://schemas.microsoft.com/office/drawing/2014/main" id="{A184A7E0-E517-4F36-AF7B-006DA01A268E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Rechthoek 313">
                  <a:extLst>
                    <a:ext uri="{FF2B5EF4-FFF2-40B4-BE49-F238E27FC236}">
                      <a16:creationId xmlns:a16="http://schemas.microsoft.com/office/drawing/2014/main" id="{ABE9E3EF-0FDA-40B3-865D-60EE745E46F7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Ovaal 314">
                  <a:extLst>
                    <a:ext uri="{FF2B5EF4-FFF2-40B4-BE49-F238E27FC236}">
                      <a16:creationId xmlns:a16="http://schemas.microsoft.com/office/drawing/2014/main" id="{6E9AFD3E-DDE1-4315-A62A-D1FE352C37DD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Rechthoek 47">
                  <a:extLst>
                    <a:ext uri="{FF2B5EF4-FFF2-40B4-BE49-F238E27FC236}">
                      <a16:creationId xmlns:a16="http://schemas.microsoft.com/office/drawing/2014/main" id="{FEB86A57-9794-4BE3-A2D0-F529D82CB9A2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4" name="Ovaal 303">
              <a:extLst>
                <a:ext uri="{FF2B5EF4-FFF2-40B4-BE49-F238E27FC236}">
                  <a16:creationId xmlns:a16="http://schemas.microsoft.com/office/drawing/2014/main" id="{1219FA0D-C0DB-46C9-AD1B-4A2B89F8D94E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BB633AF9-D6E6-46E0-8E4A-4BCC67F43299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352" name="INSTRUCTION">
            <a:extLst>
              <a:ext uri="{FF2B5EF4-FFF2-40B4-BE49-F238E27FC236}">
                <a16:creationId xmlns:a16="http://schemas.microsoft.com/office/drawing/2014/main" id="{48482146-6D72-4F4A-9F87-99282E6CA99D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353" name="Rechthoek 435">
              <a:extLst>
                <a:ext uri="{FF2B5EF4-FFF2-40B4-BE49-F238E27FC236}">
                  <a16:creationId xmlns:a16="http://schemas.microsoft.com/office/drawing/2014/main" id="{83BF003F-81DF-4E45-938A-FD583B8111D7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54" name="Ovaal 436">
              <a:extLst>
                <a:ext uri="{FF2B5EF4-FFF2-40B4-BE49-F238E27FC236}">
                  <a16:creationId xmlns:a16="http://schemas.microsoft.com/office/drawing/2014/main" id="{5BF61002-0E73-4AEE-AEE7-C6A4E26B144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5" name="Rechthoek 437">
              <a:extLst>
                <a:ext uri="{FF2B5EF4-FFF2-40B4-BE49-F238E27FC236}">
                  <a16:creationId xmlns:a16="http://schemas.microsoft.com/office/drawing/2014/main" id="{4C61307A-4D3C-4533-8A02-CADBC8E1B11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356" name="Ovaal 438">
              <a:extLst>
                <a:ext uri="{FF2B5EF4-FFF2-40B4-BE49-F238E27FC236}">
                  <a16:creationId xmlns:a16="http://schemas.microsoft.com/office/drawing/2014/main" id="{CA48291D-9394-44B7-B429-FC7919E50B54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7" name="Rechthoek 439">
              <a:extLst>
                <a:ext uri="{FF2B5EF4-FFF2-40B4-BE49-F238E27FC236}">
                  <a16:creationId xmlns:a16="http://schemas.microsoft.com/office/drawing/2014/main" id="{CEF3C390-FF79-4C71-B7FC-F19C2D6EDD5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58" name="Rechthoek 440">
              <a:extLst>
                <a:ext uri="{FF2B5EF4-FFF2-40B4-BE49-F238E27FC236}">
                  <a16:creationId xmlns:a16="http://schemas.microsoft.com/office/drawing/2014/main" id="{F3E6D0B9-600F-49E6-9374-A2D072A44DA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359" name="Ovaal 441">
              <a:extLst>
                <a:ext uri="{FF2B5EF4-FFF2-40B4-BE49-F238E27FC236}">
                  <a16:creationId xmlns:a16="http://schemas.microsoft.com/office/drawing/2014/main" id="{79F23C68-F3F6-4AF5-840B-D9CC02765DFA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60" name="Rechthoek 442">
              <a:extLst>
                <a:ext uri="{FF2B5EF4-FFF2-40B4-BE49-F238E27FC236}">
                  <a16:creationId xmlns:a16="http://schemas.microsoft.com/office/drawing/2014/main" id="{8BBEEE4F-9CE9-4DC5-B458-05D6B3DD3C9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361" name="Ovaal 443">
              <a:extLst>
                <a:ext uri="{FF2B5EF4-FFF2-40B4-BE49-F238E27FC236}">
                  <a16:creationId xmlns:a16="http://schemas.microsoft.com/office/drawing/2014/main" id="{CC068764-AC72-46E7-ABBC-8B54D6B5D7CF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62" name="Rechthoek 444">
              <a:extLst>
                <a:ext uri="{FF2B5EF4-FFF2-40B4-BE49-F238E27FC236}">
                  <a16:creationId xmlns:a16="http://schemas.microsoft.com/office/drawing/2014/main" id="{1683D145-82A3-443F-9C52-6D633BF51E0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363" name="Ovaal 445">
              <a:extLst>
                <a:ext uri="{FF2B5EF4-FFF2-40B4-BE49-F238E27FC236}">
                  <a16:creationId xmlns:a16="http://schemas.microsoft.com/office/drawing/2014/main" id="{E98E366E-A19A-4561-8A31-E849CA047C3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4" name="Rechthoek 446">
              <a:extLst>
                <a:ext uri="{FF2B5EF4-FFF2-40B4-BE49-F238E27FC236}">
                  <a16:creationId xmlns:a16="http://schemas.microsoft.com/office/drawing/2014/main" id="{F563534B-B61C-4169-BF0C-03DFF07EFEED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365" name="Ovaal 447">
              <a:extLst>
                <a:ext uri="{FF2B5EF4-FFF2-40B4-BE49-F238E27FC236}">
                  <a16:creationId xmlns:a16="http://schemas.microsoft.com/office/drawing/2014/main" id="{EA18AA98-1AD8-40C5-8986-926A9789ACE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66" name="Rechthoek 448">
              <a:extLst>
                <a:ext uri="{FF2B5EF4-FFF2-40B4-BE49-F238E27FC236}">
                  <a16:creationId xmlns:a16="http://schemas.microsoft.com/office/drawing/2014/main" id="{FD6DA8BA-4338-4D37-8232-7050F9A659C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367" name="Ovaal 449">
              <a:extLst>
                <a:ext uri="{FF2B5EF4-FFF2-40B4-BE49-F238E27FC236}">
                  <a16:creationId xmlns:a16="http://schemas.microsoft.com/office/drawing/2014/main" id="{457BBF8A-34CC-474F-945C-30849C766B3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8" name="Rechthoek 450">
              <a:extLst>
                <a:ext uri="{FF2B5EF4-FFF2-40B4-BE49-F238E27FC236}">
                  <a16:creationId xmlns:a16="http://schemas.microsoft.com/office/drawing/2014/main" id="{885F7D18-BACA-420C-9573-155C3D39F26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369" name="Ovaal 451">
              <a:extLst>
                <a:ext uri="{FF2B5EF4-FFF2-40B4-BE49-F238E27FC236}">
                  <a16:creationId xmlns:a16="http://schemas.microsoft.com/office/drawing/2014/main" id="{5FC7971D-D863-45AC-858C-5F96DFEFD0A3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70" name="Rechthoek 452">
              <a:extLst>
                <a:ext uri="{FF2B5EF4-FFF2-40B4-BE49-F238E27FC236}">
                  <a16:creationId xmlns:a16="http://schemas.microsoft.com/office/drawing/2014/main" id="{1B7C6026-DEC3-48EC-8E07-F91398BD8899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371" name="Ovaal 453">
              <a:extLst>
                <a:ext uri="{FF2B5EF4-FFF2-40B4-BE49-F238E27FC236}">
                  <a16:creationId xmlns:a16="http://schemas.microsoft.com/office/drawing/2014/main" id="{F7B96309-7C88-4607-B531-3B9E46E4FBE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2" name="Rechthoek 454">
              <a:extLst>
                <a:ext uri="{FF2B5EF4-FFF2-40B4-BE49-F238E27FC236}">
                  <a16:creationId xmlns:a16="http://schemas.microsoft.com/office/drawing/2014/main" id="{4E453297-1BA0-4F8D-A3EA-B50D6D6A5F1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373" name="VOORBEELD">
              <a:extLst>
                <a:ext uri="{FF2B5EF4-FFF2-40B4-BE49-F238E27FC236}">
                  <a16:creationId xmlns:a16="http://schemas.microsoft.com/office/drawing/2014/main" id="{FB709F36-4B32-4A81-886B-9F9C15D597B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74" name="Rechthoek 458">
                <a:extLst>
                  <a:ext uri="{FF2B5EF4-FFF2-40B4-BE49-F238E27FC236}">
                    <a16:creationId xmlns:a16="http://schemas.microsoft.com/office/drawing/2014/main" id="{92DF04AB-16A8-4EBB-B827-158CAEEC444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5" name="Rechthoek 459">
                <a:extLst>
                  <a:ext uri="{FF2B5EF4-FFF2-40B4-BE49-F238E27FC236}">
                    <a16:creationId xmlns:a16="http://schemas.microsoft.com/office/drawing/2014/main" id="{76AD83E6-0372-4CC1-BB6B-295B341D5AA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6" name="Groep 460">
                <a:extLst>
                  <a:ext uri="{FF2B5EF4-FFF2-40B4-BE49-F238E27FC236}">
                    <a16:creationId xmlns:a16="http://schemas.microsoft.com/office/drawing/2014/main" id="{84212006-8FC1-4D7B-A55C-A45097B0FFD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07" name="Groep 491">
                  <a:extLst>
                    <a:ext uri="{FF2B5EF4-FFF2-40B4-BE49-F238E27FC236}">
                      <a16:creationId xmlns:a16="http://schemas.microsoft.com/office/drawing/2014/main" id="{F43E67F2-1327-47E7-BA16-DC677BB79AB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09" name="Rechte verbindingslijn 493">
                    <a:extLst>
                      <a:ext uri="{FF2B5EF4-FFF2-40B4-BE49-F238E27FC236}">
                        <a16:creationId xmlns:a16="http://schemas.microsoft.com/office/drawing/2014/main" id="{00AB1A76-8B42-40B2-B3AE-3B75AF0A9D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0" name="Rechte verbindingslijn 494">
                    <a:extLst>
                      <a:ext uri="{FF2B5EF4-FFF2-40B4-BE49-F238E27FC236}">
                        <a16:creationId xmlns:a16="http://schemas.microsoft.com/office/drawing/2014/main" id="{89497AAA-FC8B-4746-BA9E-E3B8FEBA64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1" name="Rechte verbindingslijn 495">
                    <a:extLst>
                      <a:ext uri="{FF2B5EF4-FFF2-40B4-BE49-F238E27FC236}">
                        <a16:creationId xmlns:a16="http://schemas.microsoft.com/office/drawing/2014/main" id="{CD62172C-4667-419D-BCB5-AA6452F446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2" name="Rechte verbindingslijn 496">
                    <a:extLst>
                      <a:ext uri="{FF2B5EF4-FFF2-40B4-BE49-F238E27FC236}">
                        <a16:creationId xmlns:a16="http://schemas.microsoft.com/office/drawing/2014/main" id="{5C54C703-BC95-4F41-8E95-9C16D69963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13" name="Rechte verbindingslijn 497">
                    <a:extLst>
                      <a:ext uri="{FF2B5EF4-FFF2-40B4-BE49-F238E27FC236}">
                        <a16:creationId xmlns:a16="http://schemas.microsoft.com/office/drawing/2014/main" id="{1E267C3E-18AF-4366-BAD3-98C0ECD9BB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8" name="Pijl: rechts 492">
                  <a:extLst>
                    <a:ext uri="{FF2B5EF4-FFF2-40B4-BE49-F238E27FC236}">
                      <a16:creationId xmlns:a16="http://schemas.microsoft.com/office/drawing/2014/main" id="{D2F34DE9-D8C2-4579-9DE0-34FD3C4C06B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7" name="Groep 461">
                <a:extLst>
                  <a:ext uri="{FF2B5EF4-FFF2-40B4-BE49-F238E27FC236}">
                    <a16:creationId xmlns:a16="http://schemas.microsoft.com/office/drawing/2014/main" id="{39C79350-18D7-4CC1-9926-48BDA2382DF3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00" name="Groep 484">
                  <a:extLst>
                    <a:ext uri="{FF2B5EF4-FFF2-40B4-BE49-F238E27FC236}">
                      <a16:creationId xmlns:a16="http://schemas.microsoft.com/office/drawing/2014/main" id="{9465CF6B-6E2A-492D-90D2-E02AFFBBD6A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02" name="Rechte verbindingslijn 486">
                    <a:extLst>
                      <a:ext uri="{FF2B5EF4-FFF2-40B4-BE49-F238E27FC236}">
                        <a16:creationId xmlns:a16="http://schemas.microsoft.com/office/drawing/2014/main" id="{89DD6750-9AC8-4B33-A700-CBBE9900F6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3" name="Rechte verbindingslijn 487">
                    <a:extLst>
                      <a:ext uri="{FF2B5EF4-FFF2-40B4-BE49-F238E27FC236}">
                        <a16:creationId xmlns:a16="http://schemas.microsoft.com/office/drawing/2014/main" id="{2B175CD1-9E82-4572-8831-AFACB7FE26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4" name="Rechte verbindingslijn 488">
                    <a:extLst>
                      <a:ext uri="{FF2B5EF4-FFF2-40B4-BE49-F238E27FC236}">
                        <a16:creationId xmlns:a16="http://schemas.microsoft.com/office/drawing/2014/main" id="{82C8211F-7BCF-41EB-BFE6-6606E21E40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5" name="Rechte verbindingslijn 489">
                    <a:extLst>
                      <a:ext uri="{FF2B5EF4-FFF2-40B4-BE49-F238E27FC236}">
                        <a16:creationId xmlns:a16="http://schemas.microsoft.com/office/drawing/2014/main" id="{4FCD02DB-52BC-4CFC-B90C-81CF2B4EF7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6" name="Rechte verbindingslijn 490">
                    <a:extLst>
                      <a:ext uri="{FF2B5EF4-FFF2-40B4-BE49-F238E27FC236}">
                        <a16:creationId xmlns:a16="http://schemas.microsoft.com/office/drawing/2014/main" id="{1ADEC16E-36A1-450B-829A-1662035FBD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1" name="Pijl: rechts 485">
                  <a:extLst>
                    <a:ext uri="{FF2B5EF4-FFF2-40B4-BE49-F238E27FC236}">
                      <a16:creationId xmlns:a16="http://schemas.microsoft.com/office/drawing/2014/main" id="{3FDACAD8-62D0-413B-8576-28746BC62A4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8" name="Rechte verbindingslijn 462">
                <a:extLst>
                  <a:ext uri="{FF2B5EF4-FFF2-40B4-BE49-F238E27FC236}">
                    <a16:creationId xmlns:a16="http://schemas.microsoft.com/office/drawing/2014/main" id="{AD3FCA22-16B8-45FF-871F-BBAD4B1E4D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9" name="Rechte verbindingslijn 463">
                <a:extLst>
                  <a:ext uri="{FF2B5EF4-FFF2-40B4-BE49-F238E27FC236}">
                    <a16:creationId xmlns:a16="http://schemas.microsoft.com/office/drawing/2014/main" id="{678E6910-DC1C-466D-BE82-156ECAECA81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80" name="Rechthoek 464">
                <a:extLst>
                  <a:ext uri="{FF2B5EF4-FFF2-40B4-BE49-F238E27FC236}">
                    <a16:creationId xmlns:a16="http://schemas.microsoft.com/office/drawing/2014/main" id="{F720F663-0A23-4320-868A-215AF919F4D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81" name="Rechthoek 465">
                <a:extLst>
                  <a:ext uri="{FF2B5EF4-FFF2-40B4-BE49-F238E27FC236}">
                    <a16:creationId xmlns:a16="http://schemas.microsoft.com/office/drawing/2014/main" id="{4336FEFF-43CF-4F1F-AAC3-9006CBF38D1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82" name="Groep 466">
                <a:extLst>
                  <a:ext uri="{FF2B5EF4-FFF2-40B4-BE49-F238E27FC236}">
                    <a16:creationId xmlns:a16="http://schemas.microsoft.com/office/drawing/2014/main" id="{01BB5BA9-743C-419E-8596-21C37D326BA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92" name="Rechthoek 476">
                  <a:extLst>
                    <a:ext uri="{FF2B5EF4-FFF2-40B4-BE49-F238E27FC236}">
                      <a16:creationId xmlns:a16="http://schemas.microsoft.com/office/drawing/2014/main" id="{A29D1124-46FE-412E-9DCA-B9A17E87720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93" name="Groep 477">
                  <a:extLst>
                    <a:ext uri="{FF2B5EF4-FFF2-40B4-BE49-F238E27FC236}">
                      <a16:creationId xmlns:a16="http://schemas.microsoft.com/office/drawing/2014/main" id="{1189F0D6-F964-4ECB-A2FE-1BD31B4F79A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95" name="Rechte verbindingslijn 479">
                    <a:extLst>
                      <a:ext uri="{FF2B5EF4-FFF2-40B4-BE49-F238E27FC236}">
                        <a16:creationId xmlns:a16="http://schemas.microsoft.com/office/drawing/2014/main" id="{39630ADA-80E3-4985-B14D-95CC83551A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6" name="Rechte verbindingslijn 480">
                    <a:extLst>
                      <a:ext uri="{FF2B5EF4-FFF2-40B4-BE49-F238E27FC236}">
                        <a16:creationId xmlns:a16="http://schemas.microsoft.com/office/drawing/2014/main" id="{152C2725-7379-4A5A-8073-536B954079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7" name="Rechte verbindingslijn 481">
                    <a:extLst>
                      <a:ext uri="{FF2B5EF4-FFF2-40B4-BE49-F238E27FC236}">
                        <a16:creationId xmlns:a16="http://schemas.microsoft.com/office/drawing/2014/main" id="{2CB7B13D-8690-43D2-9670-689D33F6BF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8" name="Rechte verbindingslijn 482">
                    <a:extLst>
                      <a:ext uri="{FF2B5EF4-FFF2-40B4-BE49-F238E27FC236}">
                        <a16:creationId xmlns:a16="http://schemas.microsoft.com/office/drawing/2014/main" id="{264172F1-5C37-4EC5-995C-D307B04806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9" name="Rechte verbindingslijn 483">
                    <a:extLst>
                      <a:ext uri="{FF2B5EF4-FFF2-40B4-BE49-F238E27FC236}">
                        <a16:creationId xmlns:a16="http://schemas.microsoft.com/office/drawing/2014/main" id="{16248342-F99B-4380-9302-86F09FE76A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4" name="Pijl: rechts 478">
                  <a:extLst>
                    <a:ext uri="{FF2B5EF4-FFF2-40B4-BE49-F238E27FC236}">
                      <a16:creationId xmlns:a16="http://schemas.microsoft.com/office/drawing/2014/main" id="{26F1FDE8-DDCA-4C53-9C07-F25FB619168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3" name="Groep 467">
                <a:extLst>
                  <a:ext uri="{FF2B5EF4-FFF2-40B4-BE49-F238E27FC236}">
                    <a16:creationId xmlns:a16="http://schemas.microsoft.com/office/drawing/2014/main" id="{E3A3933E-214E-47A4-8068-B1D55395EC0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84" name="Rechthoek 468">
                  <a:extLst>
                    <a:ext uri="{FF2B5EF4-FFF2-40B4-BE49-F238E27FC236}">
                      <a16:creationId xmlns:a16="http://schemas.microsoft.com/office/drawing/2014/main" id="{6C996722-1150-40C2-94B7-202DEC3FF898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5" name="Groep 469">
                  <a:extLst>
                    <a:ext uri="{FF2B5EF4-FFF2-40B4-BE49-F238E27FC236}">
                      <a16:creationId xmlns:a16="http://schemas.microsoft.com/office/drawing/2014/main" id="{76697E94-26D9-4C06-A6DD-93532621984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87" name="Rechte verbindingslijn 471">
                    <a:extLst>
                      <a:ext uri="{FF2B5EF4-FFF2-40B4-BE49-F238E27FC236}">
                        <a16:creationId xmlns:a16="http://schemas.microsoft.com/office/drawing/2014/main" id="{60E5A777-5B5B-4958-9461-EA20DDD14B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8" name="Rechte verbindingslijn 472">
                    <a:extLst>
                      <a:ext uri="{FF2B5EF4-FFF2-40B4-BE49-F238E27FC236}">
                        <a16:creationId xmlns:a16="http://schemas.microsoft.com/office/drawing/2014/main" id="{110B0832-86D4-42D4-A8AC-B54AEF0A46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9" name="Rechte verbindingslijn 473">
                    <a:extLst>
                      <a:ext uri="{FF2B5EF4-FFF2-40B4-BE49-F238E27FC236}">
                        <a16:creationId xmlns:a16="http://schemas.microsoft.com/office/drawing/2014/main" id="{544562D5-36D4-4AFE-9A3F-5F476D39CD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0" name="Rechte verbindingslijn 474">
                    <a:extLst>
                      <a:ext uri="{FF2B5EF4-FFF2-40B4-BE49-F238E27FC236}">
                        <a16:creationId xmlns:a16="http://schemas.microsoft.com/office/drawing/2014/main" id="{04E97943-1D92-4F62-AE53-18474EA8A9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1" name="Rechte verbindingslijn 475">
                    <a:extLst>
                      <a:ext uri="{FF2B5EF4-FFF2-40B4-BE49-F238E27FC236}">
                        <a16:creationId xmlns:a16="http://schemas.microsoft.com/office/drawing/2014/main" id="{EFCF76C7-D851-4409-B459-F898EB3ACA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6" name="Pijl: rechts 470">
                  <a:extLst>
                    <a:ext uri="{FF2B5EF4-FFF2-40B4-BE49-F238E27FC236}">
                      <a16:creationId xmlns:a16="http://schemas.microsoft.com/office/drawing/2014/main" id="{431A8DA5-15D8-421C-900D-EC16BEC6970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9569511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+ 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 descr="Afbeelding met voedsel&#10;&#10;Automatisch gegenereerde beschrijving">
            <a:extLst>
              <a:ext uri="{FF2B5EF4-FFF2-40B4-BE49-F238E27FC236}">
                <a16:creationId xmlns:a16="http://schemas.microsoft.com/office/drawing/2014/main" id="{87B46DA4-631D-42D7-BF0E-0E493608E6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2" y="792000"/>
            <a:ext cx="2499828" cy="41652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1" y="1650648"/>
            <a:ext cx="249982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BC26E-1F87-4F01-97AB-1FA1CF487BBC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LEFT + PHOTO (XL)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9488" y="1309254"/>
            <a:ext cx="7296512" cy="369853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9249" y="1649034"/>
            <a:ext cx="7200000" cy="4100400"/>
          </a:xfrm>
          <a:solidFill>
            <a:schemeClr val="bg1">
              <a:lumMod val="95000"/>
            </a:schemeClr>
          </a:solidFill>
        </p:spPr>
        <p:txBody>
          <a:bodyPr lIns="432000" tIns="1620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146" name="Groep 145">
            <a:extLst>
              <a:ext uri="{FF2B5EF4-FFF2-40B4-BE49-F238E27FC236}">
                <a16:creationId xmlns:a16="http://schemas.microsoft.com/office/drawing/2014/main" id="{250E1751-B389-4257-B7E7-B6553742F96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B3134E40-0164-46AE-8264-AED3FB5B2850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33A0F4B6-E143-4C65-BC64-65DB0397C68E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9B288085-061A-4280-B6B5-1F6CEB7CA7AB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CC95D22B-B345-48AF-A221-07BF8093049B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09882183-AA9B-42A4-B31A-6871ED34F70E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89B823D2-4309-4866-B575-254135BC8132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91" name="INSTRUCTION">
            <a:extLst>
              <a:ext uri="{FF2B5EF4-FFF2-40B4-BE49-F238E27FC236}">
                <a16:creationId xmlns:a16="http://schemas.microsoft.com/office/drawing/2014/main" id="{4863B73B-30AE-418B-AA5F-1F628D24F4D8}"/>
              </a:ext>
            </a:extLst>
          </p:cNvPr>
          <p:cNvGrpSpPr/>
          <p:nvPr userDrawn="1"/>
        </p:nvGrpSpPr>
        <p:grpSpPr>
          <a:xfrm>
            <a:off x="12377595" y="0"/>
            <a:ext cx="3693386" cy="5606414"/>
            <a:chOff x="-3786760" y="0"/>
            <a:chExt cx="3693386" cy="5606414"/>
          </a:xfrm>
        </p:grpSpPr>
        <p:sp>
          <p:nvSpPr>
            <p:cNvPr id="292" name="Rechthoek 291">
              <a:extLst>
                <a:ext uri="{FF2B5EF4-FFF2-40B4-BE49-F238E27FC236}">
                  <a16:creationId xmlns:a16="http://schemas.microsoft.com/office/drawing/2014/main" id="{70062AD2-640E-41A3-8A49-7FDAE9A35F38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93" name="Rechthoek 292">
              <a:extLst>
                <a:ext uri="{FF2B5EF4-FFF2-40B4-BE49-F238E27FC236}">
                  <a16:creationId xmlns:a16="http://schemas.microsoft.com/office/drawing/2014/main" id="{439F28C5-0284-46D3-B7EC-C5FABA179ECB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4" name="Ovaal 293">
              <a:extLst>
                <a:ext uri="{FF2B5EF4-FFF2-40B4-BE49-F238E27FC236}">
                  <a16:creationId xmlns:a16="http://schemas.microsoft.com/office/drawing/2014/main" id="{43F17BEE-C008-46C1-ACE1-6A9569CF4D06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5" name="Rechthoek 294">
              <a:extLst>
                <a:ext uri="{FF2B5EF4-FFF2-40B4-BE49-F238E27FC236}">
                  <a16:creationId xmlns:a16="http://schemas.microsoft.com/office/drawing/2014/main" id="{BFFC31BD-0CE2-4F04-97F4-8A86260AB440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6" name="Ovaal 295">
              <a:extLst>
                <a:ext uri="{FF2B5EF4-FFF2-40B4-BE49-F238E27FC236}">
                  <a16:creationId xmlns:a16="http://schemas.microsoft.com/office/drawing/2014/main" id="{A1C55393-08B1-4565-A82E-912715E425F7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7" name="Rechthoek 296">
              <a:extLst>
                <a:ext uri="{FF2B5EF4-FFF2-40B4-BE49-F238E27FC236}">
                  <a16:creationId xmlns:a16="http://schemas.microsoft.com/office/drawing/2014/main" id="{029AB3FA-73C2-4921-AA1B-CF6EF08CE643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8" name="Groep 297">
              <a:extLst>
                <a:ext uri="{FF2B5EF4-FFF2-40B4-BE49-F238E27FC236}">
                  <a16:creationId xmlns:a16="http://schemas.microsoft.com/office/drawing/2014/main" id="{F6FC8D8C-DAFB-48AF-A1C7-F54A6ADF6747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48" name="Rechthoek 347">
                <a:extLst>
                  <a:ext uri="{FF2B5EF4-FFF2-40B4-BE49-F238E27FC236}">
                    <a16:creationId xmlns:a16="http://schemas.microsoft.com/office/drawing/2014/main" id="{596CE259-0924-443F-89FB-EFDB8187BFD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49" name="Rechte verbindingslijn 348">
                <a:extLst>
                  <a:ext uri="{FF2B5EF4-FFF2-40B4-BE49-F238E27FC236}">
                    <a16:creationId xmlns:a16="http://schemas.microsoft.com/office/drawing/2014/main" id="{B9E5E38A-BAFB-46DD-BA05-F92AB9F2C7B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0" name="Gelijkbenige driehoek 349">
                <a:extLst>
                  <a:ext uri="{FF2B5EF4-FFF2-40B4-BE49-F238E27FC236}">
                    <a16:creationId xmlns:a16="http://schemas.microsoft.com/office/drawing/2014/main" id="{90BFC33C-A8D4-4121-B0E3-0108D22194B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9" name="Ovaal 298">
              <a:extLst>
                <a:ext uri="{FF2B5EF4-FFF2-40B4-BE49-F238E27FC236}">
                  <a16:creationId xmlns:a16="http://schemas.microsoft.com/office/drawing/2014/main" id="{18321FA9-C017-4DD8-A170-A21282194091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E5634945-F6B4-4CF0-8858-100E0AD6B077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1" name="ICOON_info">
              <a:extLst>
                <a:ext uri="{FF2B5EF4-FFF2-40B4-BE49-F238E27FC236}">
                  <a16:creationId xmlns:a16="http://schemas.microsoft.com/office/drawing/2014/main" id="{E0BDE724-9EEC-4E12-B21D-7086DF991782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46" name="Ovaal 345">
                <a:extLst>
                  <a:ext uri="{FF2B5EF4-FFF2-40B4-BE49-F238E27FC236}">
                    <a16:creationId xmlns:a16="http://schemas.microsoft.com/office/drawing/2014/main" id="{56C2969A-6DA2-44C5-930D-70FBFE0681E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7" name="Graphic 163" descr="Informatie">
                <a:extLst>
                  <a:ext uri="{FF2B5EF4-FFF2-40B4-BE49-F238E27FC236}">
                    <a16:creationId xmlns:a16="http://schemas.microsoft.com/office/drawing/2014/main" id="{7F2A8868-D1B3-4E22-B59C-D89BE1609D2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2" name="Groep 301">
              <a:extLst>
                <a:ext uri="{FF2B5EF4-FFF2-40B4-BE49-F238E27FC236}">
                  <a16:creationId xmlns:a16="http://schemas.microsoft.com/office/drawing/2014/main" id="{90E753C9-91FE-49BB-846E-D4A0428F5392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21" name="Rechthoek 320">
                <a:extLst>
                  <a:ext uri="{FF2B5EF4-FFF2-40B4-BE49-F238E27FC236}">
                    <a16:creationId xmlns:a16="http://schemas.microsoft.com/office/drawing/2014/main" id="{17DDEDC4-EA49-40AD-93BC-942287A10334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2B0D92B7-2930-44E1-863B-0A5843A6AA87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Tekstvak 322">
                <a:extLst>
                  <a:ext uri="{FF2B5EF4-FFF2-40B4-BE49-F238E27FC236}">
                    <a16:creationId xmlns:a16="http://schemas.microsoft.com/office/drawing/2014/main" id="{CC468B94-80B8-4DC8-95FB-7EEB1A2BE168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7132AA3D-E267-4DCA-8478-F28136CE1190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25" name="Vrije vorm: vorm 324">
                <a:extLst>
                  <a:ext uri="{FF2B5EF4-FFF2-40B4-BE49-F238E27FC236}">
                    <a16:creationId xmlns:a16="http://schemas.microsoft.com/office/drawing/2014/main" id="{424D4D5E-8244-4AAE-B770-63B7EB1093AC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6" name="Groep 325">
                <a:extLst>
                  <a:ext uri="{FF2B5EF4-FFF2-40B4-BE49-F238E27FC236}">
                    <a16:creationId xmlns:a16="http://schemas.microsoft.com/office/drawing/2014/main" id="{E854AF1C-ED3E-418C-BDEC-082194938DB2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36" name="Rechthoek: afgeronde hoeken 335">
                  <a:extLst>
                    <a:ext uri="{FF2B5EF4-FFF2-40B4-BE49-F238E27FC236}">
                      <a16:creationId xmlns:a16="http://schemas.microsoft.com/office/drawing/2014/main" id="{9B82B365-2094-4DC1-9929-628D219EAA85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7" name="Rechthoek: afgeronde hoeken 336">
                  <a:extLst>
                    <a:ext uri="{FF2B5EF4-FFF2-40B4-BE49-F238E27FC236}">
                      <a16:creationId xmlns:a16="http://schemas.microsoft.com/office/drawing/2014/main" id="{88EDCCA4-E53E-4324-AB0F-C969DD8E57BE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8" name="Groep 337">
                  <a:extLst>
                    <a:ext uri="{FF2B5EF4-FFF2-40B4-BE49-F238E27FC236}">
                      <a16:creationId xmlns:a16="http://schemas.microsoft.com/office/drawing/2014/main" id="{97F11EE8-B85A-4DA8-9428-D73E586B71DD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4" name="Rechthoek 343">
                    <a:extLst>
                      <a:ext uri="{FF2B5EF4-FFF2-40B4-BE49-F238E27FC236}">
                        <a16:creationId xmlns:a16="http://schemas.microsoft.com/office/drawing/2014/main" id="{3A4C2496-2C9E-4E0E-8D0F-87798A159AF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5" name="Pijl: punthaak 344">
                    <a:extLst>
                      <a:ext uri="{FF2B5EF4-FFF2-40B4-BE49-F238E27FC236}">
                        <a16:creationId xmlns:a16="http://schemas.microsoft.com/office/drawing/2014/main" id="{A318661A-AE00-45BA-8505-760861B9CC73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53C8A9CD-50A6-4B89-B958-BDFF9C1C031F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2" name="Rechthoek 341">
                    <a:extLst>
                      <a:ext uri="{FF2B5EF4-FFF2-40B4-BE49-F238E27FC236}">
                        <a16:creationId xmlns:a16="http://schemas.microsoft.com/office/drawing/2014/main" id="{A4F3BCED-6865-4AE8-9169-18180A4421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3" name="Pijl: punthaak 342">
                    <a:extLst>
                      <a:ext uri="{FF2B5EF4-FFF2-40B4-BE49-F238E27FC236}">
                        <a16:creationId xmlns:a16="http://schemas.microsoft.com/office/drawing/2014/main" id="{CC6CB057-9541-4902-90CA-4EB5E69F7EE1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40" name="Rechte verbindingslijn 339">
                  <a:extLst>
                    <a:ext uri="{FF2B5EF4-FFF2-40B4-BE49-F238E27FC236}">
                      <a16:creationId xmlns:a16="http://schemas.microsoft.com/office/drawing/2014/main" id="{92B53C80-0E75-49AF-8FA9-83DC28F256B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9593167B-78BD-49DE-98F5-6BA81F9CE1F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27" name="Groep 326">
                <a:extLst>
                  <a:ext uri="{FF2B5EF4-FFF2-40B4-BE49-F238E27FC236}">
                    <a16:creationId xmlns:a16="http://schemas.microsoft.com/office/drawing/2014/main" id="{3C327668-EAB2-406A-BC7A-88398505A06F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28" name="Vrije vorm: vorm 327">
                  <a:extLst>
                    <a:ext uri="{FF2B5EF4-FFF2-40B4-BE49-F238E27FC236}">
                      <a16:creationId xmlns:a16="http://schemas.microsoft.com/office/drawing/2014/main" id="{616E0C65-D77C-4522-B454-4C79CFD94FC3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: afgeronde hoeken 328">
                  <a:extLst>
                    <a:ext uri="{FF2B5EF4-FFF2-40B4-BE49-F238E27FC236}">
                      <a16:creationId xmlns:a16="http://schemas.microsoft.com/office/drawing/2014/main" id="{6EE6B363-F4D8-4368-AAAB-E1BE8117EC98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Vrije vorm: vorm 329">
                  <a:extLst>
                    <a:ext uri="{FF2B5EF4-FFF2-40B4-BE49-F238E27FC236}">
                      <a16:creationId xmlns:a16="http://schemas.microsoft.com/office/drawing/2014/main" id="{6EF43E8A-557D-4674-8FD4-360BE68BAC4E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1" name="Groep 330">
                  <a:extLst>
                    <a:ext uri="{FF2B5EF4-FFF2-40B4-BE49-F238E27FC236}">
                      <a16:creationId xmlns:a16="http://schemas.microsoft.com/office/drawing/2014/main" id="{BBBCF87B-9AF4-4A31-9037-59C9626EB2DB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32" name="Vrije vorm: vorm 331">
                    <a:extLst>
                      <a:ext uri="{FF2B5EF4-FFF2-40B4-BE49-F238E27FC236}">
                        <a16:creationId xmlns:a16="http://schemas.microsoft.com/office/drawing/2014/main" id="{9C6D4CDE-C901-4AD3-94C1-969AD13300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33" name="Groep 332">
                    <a:extLst>
                      <a:ext uri="{FF2B5EF4-FFF2-40B4-BE49-F238E27FC236}">
                        <a16:creationId xmlns:a16="http://schemas.microsoft.com/office/drawing/2014/main" id="{C9C2D000-FD3D-48C8-9161-5F8DA20A15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34" name="Ovaal 333">
                      <a:extLst>
                        <a:ext uri="{FF2B5EF4-FFF2-40B4-BE49-F238E27FC236}">
                          <a16:creationId xmlns:a16="http://schemas.microsoft.com/office/drawing/2014/main" id="{C1734A94-1855-43F6-BF9D-C8FD41764FA3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5" name="Gelijkbenige driehoek 34">
                      <a:extLst>
                        <a:ext uri="{FF2B5EF4-FFF2-40B4-BE49-F238E27FC236}">
                          <a16:creationId xmlns:a16="http://schemas.microsoft.com/office/drawing/2014/main" id="{E1BE7EB2-D496-484B-A63B-E3834092FC6D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03" name="Groep 302">
              <a:extLst>
                <a:ext uri="{FF2B5EF4-FFF2-40B4-BE49-F238E27FC236}">
                  <a16:creationId xmlns:a16="http://schemas.microsoft.com/office/drawing/2014/main" id="{E2538ADF-2B68-44F2-99A7-58FDE476C3FA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06" name="Rechthoek 305">
                <a:extLst>
                  <a:ext uri="{FF2B5EF4-FFF2-40B4-BE49-F238E27FC236}">
                    <a16:creationId xmlns:a16="http://schemas.microsoft.com/office/drawing/2014/main" id="{57132C4A-53AD-4CD4-B3DA-9F9C6E12D784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FCDF6197-AB0C-478B-A94F-CB54DFC24BF4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Tekstvak 307">
                <a:extLst>
                  <a:ext uri="{FF2B5EF4-FFF2-40B4-BE49-F238E27FC236}">
                    <a16:creationId xmlns:a16="http://schemas.microsoft.com/office/drawing/2014/main" id="{2AB5AD22-AA31-46E3-917C-C242FF806D1D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09" name="Tekstvak 308">
                <a:extLst>
                  <a:ext uri="{FF2B5EF4-FFF2-40B4-BE49-F238E27FC236}">
                    <a16:creationId xmlns:a16="http://schemas.microsoft.com/office/drawing/2014/main" id="{7446371E-F70D-4A15-87FF-4A03DD0BF707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10" name="Vrije vorm: vorm 309">
                <a:extLst>
                  <a:ext uri="{FF2B5EF4-FFF2-40B4-BE49-F238E27FC236}">
                    <a16:creationId xmlns:a16="http://schemas.microsoft.com/office/drawing/2014/main" id="{BFE61CF7-CA41-4955-B4DA-D1925C98D242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1" name="Groep 310">
                <a:extLst>
                  <a:ext uri="{FF2B5EF4-FFF2-40B4-BE49-F238E27FC236}">
                    <a16:creationId xmlns:a16="http://schemas.microsoft.com/office/drawing/2014/main" id="{CAA2E1A9-F416-4166-9BCF-3A740F417976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A16FA58E-09B3-49F9-AE5E-BC23896CFAF0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8" name="Rechthoek 47">
                  <a:extLst>
                    <a:ext uri="{FF2B5EF4-FFF2-40B4-BE49-F238E27FC236}">
                      <a16:creationId xmlns:a16="http://schemas.microsoft.com/office/drawing/2014/main" id="{30E8AAD2-0F7D-4B65-A79C-DE727B4D3B30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Rechthoek 47">
                  <a:extLst>
                    <a:ext uri="{FF2B5EF4-FFF2-40B4-BE49-F238E27FC236}">
                      <a16:creationId xmlns:a16="http://schemas.microsoft.com/office/drawing/2014/main" id="{BE2D990C-0B02-4E74-A58F-B647DE7117BA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Koorde 319">
                  <a:extLst>
                    <a:ext uri="{FF2B5EF4-FFF2-40B4-BE49-F238E27FC236}">
                      <a16:creationId xmlns:a16="http://schemas.microsoft.com/office/drawing/2014/main" id="{63D927A4-FA2D-4030-919B-3BB6BB3FA03A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371C03BB-8ACE-4B71-9850-478E1E1BEF8F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13" name="Rechthoek 312">
                  <a:extLst>
                    <a:ext uri="{FF2B5EF4-FFF2-40B4-BE49-F238E27FC236}">
                      <a16:creationId xmlns:a16="http://schemas.microsoft.com/office/drawing/2014/main" id="{162276A1-F9D2-4CA8-95B3-D45C08CDC451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4" name="Rechthoek 313">
                  <a:extLst>
                    <a:ext uri="{FF2B5EF4-FFF2-40B4-BE49-F238E27FC236}">
                      <a16:creationId xmlns:a16="http://schemas.microsoft.com/office/drawing/2014/main" id="{D98FF8E6-60EE-40D2-A1C9-DDF3C8C336D2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Ovaal 314">
                  <a:extLst>
                    <a:ext uri="{FF2B5EF4-FFF2-40B4-BE49-F238E27FC236}">
                      <a16:creationId xmlns:a16="http://schemas.microsoft.com/office/drawing/2014/main" id="{37946BDE-18C0-4148-9E0B-10BFE4F48EAE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Rechthoek 47">
                  <a:extLst>
                    <a:ext uri="{FF2B5EF4-FFF2-40B4-BE49-F238E27FC236}">
                      <a16:creationId xmlns:a16="http://schemas.microsoft.com/office/drawing/2014/main" id="{8C251A6D-1377-4D88-B2BB-71371505643D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4" name="Ovaal 303">
              <a:extLst>
                <a:ext uri="{FF2B5EF4-FFF2-40B4-BE49-F238E27FC236}">
                  <a16:creationId xmlns:a16="http://schemas.microsoft.com/office/drawing/2014/main" id="{0F2665A6-7F1B-4557-BF0C-8750FE1F8F4B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5" name="Rechthoek 304">
              <a:extLst>
                <a:ext uri="{FF2B5EF4-FFF2-40B4-BE49-F238E27FC236}">
                  <a16:creationId xmlns:a16="http://schemas.microsoft.com/office/drawing/2014/main" id="{D52B4D50-383E-4244-B7DC-789EDD1C1A89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285" name="INSTRUCTION">
            <a:extLst>
              <a:ext uri="{FF2B5EF4-FFF2-40B4-BE49-F238E27FC236}">
                <a16:creationId xmlns:a16="http://schemas.microsoft.com/office/drawing/2014/main" id="{C4918514-13C5-4D2C-B138-962B50395F51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286" name="Rechthoek 435">
              <a:extLst>
                <a:ext uri="{FF2B5EF4-FFF2-40B4-BE49-F238E27FC236}">
                  <a16:creationId xmlns:a16="http://schemas.microsoft.com/office/drawing/2014/main" id="{440C50CF-D669-4A89-95F5-4C0195E7C3A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87" name="Ovaal 436">
              <a:extLst>
                <a:ext uri="{FF2B5EF4-FFF2-40B4-BE49-F238E27FC236}">
                  <a16:creationId xmlns:a16="http://schemas.microsoft.com/office/drawing/2014/main" id="{251F5801-BF99-42C5-B8A0-55B3B2B8ED8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88" name="Rechthoek 437">
              <a:extLst>
                <a:ext uri="{FF2B5EF4-FFF2-40B4-BE49-F238E27FC236}">
                  <a16:creationId xmlns:a16="http://schemas.microsoft.com/office/drawing/2014/main" id="{C342AFAA-A339-4651-95EC-ECB49AB330A9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89" name="Ovaal 438">
              <a:extLst>
                <a:ext uri="{FF2B5EF4-FFF2-40B4-BE49-F238E27FC236}">
                  <a16:creationId xmlns:a16="http://schemas.microsoft.com/office/drawing/2014/main" id="{DED42692-BEB4-4434-989F-C79014CE541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0" name="Rechthoek 439">
              <a:extLst>
                <a:ext uri="{FF2B5EF4-FFF2-40B4-BE49-F238E27FC236}">
                  <a16:creationId xmlns:a16="http://schemas.microsoft.com/office/drawing/2014/main" id="{DECABE74-DC71-4CB1-BBD1-04B83BA6448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51" name="Rechthoek 440">
              <a:extLst>
                <a:ext uri="{FF2B5EF4-FFF2-40B4-BE49-F238E27FC236}">
                  <a16:creationId xmlns:a16="http://schemas.microsoft.com/office/drawing/2014/main" id="{85C589E6-0F7B-4B49-88C1-A53BB272DAF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352" name="Ovaal 441">
              <a:extLst>
                <a:ext uri="{FF2B5EF4-FFF2-40B4-BE49-F238E27FC236}">
                  <a16:creationId xmlns:a16="http://schemas.microsoft.com/office/drawing/2014/main" id="{86AA01C8-8140-420D-B85C-0703FCE21DF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53" name="Rechthoek 442">
              <a:extLst>
                <a:ext uri="{FF2B5EF4-FFF2-40B4-BE49-F238E27FC236}">
                  <a16:creationId xmlns:a16="http://schemas.microsoft.com/office/drawing/2014/main" id="{1B9084D8-9975-403F-A813-A5BA7E36486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354" name="Ovaal 443">
              <a:extLst>
                <a:ext uri="{FF2B5EF4-FFF2-40B4-BE49-F238E27FC236}">
                  <a16:creationId xmlns:a16="http://schemas.microsoft.com/office/drawing/2014/main" id="{F68E7CDA-A9E3-407C-AD21-434B08D4C43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5" name="Rechthoek 444">
              <a:extLst>
                <a:ext uri="{FF2B5EF4-FFF2-40B4-BE49-F238E27FC236}">
                  <a16:creationId xmlns:a16="http://schemas.microsoft.com/office/drawing/2014/main" id="{5B96100B-D9A9-48B1-8B98-9CF8ECD78CAB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356" name="Ovaal 445">
              <a:extLst>
                <a:ext uri="{FF2B5EF4-FFF2-40B4-BE49-F238E27FC236}">
                  <a16:creationId xmlns:a16="http://schemas.microsoft.com/office/drawing/2014/main" id="{9E607D03-E5E3-4BAD-B9EC-57477D18E46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7" name="Rechthoek 446">
              <a:extLst>
                <a:ext uri="{FF2B5EF4-FFF2-40B4-BE49-F238E27FC236}">
                  <a16:creationId xmlns:a16="http://schemas.microsoft.com/office/drawing/2014/main" id="{DF8FFE72-B3C7-4C62-AB39-34F3E31AEEE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358" name="Ovaal 447">
              <a:extLst>
                <a:ext uri="{FF2B5EF4-FFF2-40B4-BE49-F238E27FC236}">
                  <a16:creationId xmlns:a16="http://schemas.microsoft.com/office/drawing/2014/main" id="{B72C010B-E8D0-4E19-BDAC-BC1B7E19702C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59" name="Rechthoek 448">
              <a:extLst>
                <a:ext uri="{FF2B5EF4-FFF2-40B4-BE49-F238E27FC236}">
                  <a16:creationId xmlns:a16="http://schemas.microsoft.com/office/drawing/2014/main" id="{60410840-0A8F-4FE5-A50C-031B78AA334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360" name="Ovaal 449">
              <a:extLst>
                <a:ext uri="{FF2B5EF4-FFF2-40B4-BE49-F238E27FC236}">
                  <a16:creationId xmlns:a16="http://schemas.microsoft.com/office/drawing/2014/main" id="{8876F092-0336-467E-B19B-4F591C30618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1" name="Rechthoek 450">
              <a:extLst>
                <a:ext uri="{FF2B5EF4-FFF2-40B4-BE49-F238E27FC236}">
                  <a16:creationId xmlns:a16="http://schemas.microsoft.com/office/drawing/2014/main" id="{FE08A661-A174-48FF-800D-57782C9B9C4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362" name="Ovaal 451">
              <a:extLst>
                <a:ext uri="{FF2B5EF4-FFF2-40B4-BE49-F238E27FC236}">
                  <a16:creationId xmlns:a16="http://schemas.microsoft.com/office/drawing/2014/main" id="{057102FE-9E04-443F-B273-E91B06FA9CD1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3" name="Rechthoek 452">
              <a:extLst>
                <a:ext uri="{FF2B5EF4-FFF2-40B4-BE49-F238E27FC236}">
                  <a16:creationId xmlns:a16="http://schemas.microsoft.com/office/drawing/2014/main" id="{7E78813C-C98A-40C9-A7E2-747BE7A0F72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364" name="Ovaal 453">
              <a:extLst>
                <a:ext uri="{FF2B5EF4-FFF2-40B4-BE49-F238E27FC236}">
                  <a16:creationId xmlns:a16="http://schemas.microsoft.com/office/drawing/2014/main" id="{000CE7AF-31EF-403B-ABB5-CB1673F7F695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65" name="Rechthoek 454">
              <a:extLst>
                <a:ext uri="{FF2B5EF4-FFF2-40B4-BE49-F238E27FC236}">
                  <a16:creationId xmlns:a16="http://schemas.microsoft.com/office/drawing/2014/main" id="{8073910D-C80A-485E-B06E-DF9C1256584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366" name="VOORBEELD">
              <a:extLst>
                <a:ext uri="{FF2B5EF4-FFF2-40B4-BE49-F238E27FC236}">
                  <a16:creationId xmlns:a16="http://schemas.microsoft.com/office/drawing/2014/main" id="{32DAA6A4-645C-4100-97CB-825BF485F01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67" name="Rechthoek 458">
                <a:extLst>
                  <a:ext uri="{FF2B5EF4-FFF2-40B4-BE49-F238E27FC236}">
                    <a16:creationId xmlns:a16="http://schemas.microsoft.com/office/drawing/2014/main" id="{5132E2B7-D02D-4D89-9856-5AD33ACB2C7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68" name="Rechthoek 459">
                <a:extLst>
                  <a:ext uri="{FF2B5EF4-FFF2-40B4-BE49-F238E27FC236}">
                    <a16:creationId xmlns:a16="http://schemas.microsoft.com/office/drawing/2014/main" id="{11B5BC9C-C793-43B8-8E0C-9212384A5D7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9" name="Groep 460">
                <a:extLst>
                  <a:ext uri="{FF2B5EF4-FFF2-40B4-BE49-F238E27FC236}">
                    <a16:creationId xmlns:a16="http://schemas.microsoft.com/office/drawing/2014/main" id="{93929449-C161-4074-9755-68E1B26BB0E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00" name="Groep 491">
                  <a:extLst>
                    <a:ext uri="{FF2B5EF4-FFF2-40B4-BE49-F238E27FC236}">
                      <a16:creationId xmlns:a16="http://schemas.microsoft.com/office/drawing/2014/main" id="{4C1EDB8E-A457-4C17-89ED-B86FD9381AF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02" name="Rechte verbindingslijn 493">
                    <a:extLst>
                      <a:ext uri="{FF2B5EF4-FFF2-40B4-BE49-F238E27FC236}">
                        <a16:creationId xmlns:a16="http://schemas.microsoft.com/office/drawing/2014/main" id="{603B0EB0-DFBF-49DE-A2D7-80B631BB77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3" name="Rechte verbindingslijn 494">
                    <a:extLst>
                      <a:ext uri="{FF2B5EF4-FFF2-40B4-BE49-F238E27FC236}">
                        <a16:creationId xmlns:a16="http://schemas.microsoft.com/office/drawing/2014/main" id="{5DC6DB6E-A00F-49DF-A956-527CEA95BA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4" name="Rechte verbindingslijn 495">
                    <a:extLst>
                      <a:ext uri="{FF2B5EF4-FFF2-40B4-BE49-F238E27FC236}">
                        <a16:creationId xmlns:a16="http://schemas.microsoft.com/office/drawing/2014/main" id="{A6B0E124-AF0E-4068-AAE9-E67781B261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5" name="Rechte verbindingslijn 496">
                    <a:extLst>
                      <a:ext uri="{FF2B5EF4-FFF2-40B4-BE49-F238E27FC236}">
                        <a16:creationId xmlns:a16="http://schemas.microsoft.com/office/drawing/2014/main" id="{EE98759B-8402-40C4-975E-089B65CF20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06" name="Rechte verbindingslijn 497">
                    <a:extLst>
                      <a:ext uri="{FF2B5EF4-FFF2-40B4-BE49-F238E27FC236}">
                        <a16:creationId xmlns:a16="http://schemas.microsoft.com/office/drawing/2014/main" id="{A4FFB57E-F0C9-43AE-B5E7-D808AD40C9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01" name="Pijl: rechts 492">
                  <a:extLst>
                    <a:ext uri="{FF2B5EF4-FFF2-40B4-BE49-F238E27FC236}">
                      <a16:creationId xmlns:a16="http://schemas.microsoft.com/office/drawing/2014/main" id="{E5686A09-24F5-489D-8084-05554A0B570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0" name="Groep 461">
                <a:extLst>
                  <a:ext uri="{FF2B5EF4-FFF2-40B4-BE49-F238E27FC236}">
                    <a16:creationId xmlns:a16="http://schemas.microsoft.com/office/drawing/2014/main" id="{2DD17C8B-A811-4DFC-80BF-4F213BE5F3A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93" name="Groep 484">
                  <a:extLst>
                    <a:ext uri="{FF2B5EF4-FFF2-40B4-BE49-F238E27FC236}">
                      <a16:creationId xmlns:a16="http://schemas.microsoft.com/office/drawing/2014/main" id="{BC5D84D0-5164-40E7-9311-33F49CD1B44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95" name="Rechte verbindingslijn 486">
                    <a:extLst>
                      <a:ext uri="{FF2B5EF4-FFF2-40B4-BE49-F238E27FC236}">
                        <a16:creationId xmlns:a16="http://schemas.microsoft.com/office/drawing/2014/main" id="{A4294830-94BC-43F9-8BCA-B452D188C3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6" name="Rechte verbindingslijn 487">
                    <a:extLst>
                      <a:ext uri="{FF2B5EF4-FFF2-40B4-BE49-F238E27FC236}">
                        <a16:creationId xmlns:a16="http://schemas.microsoft.com/office/drawing/2014/main" id="{12F74B84-921B-4B43-AD18-12CDDD1260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7" name="Rechte verbindingslijn 488">
                    <a:extLst>
                      <a:ext uri="{FF2B5EF4-FFF2-40B4-BE49-F238E27FC236}">
                        <a16:creationId xmlns:a16="http://schemas.microsoft.com/office/drawing/2014/main" id="{B30B08FD-B79D-4364-B284-47A3C5895C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8" name="Rechte verbindingslijn 489">
                    <a:extLst>
                      <a:ext uri="{FF2B5EF4-FFF2-40B4-BE49-F238E27FC236}">
                        <a16:creationId xmlns:a16="http://schemas.microsoft.com/office/drawing/2014/main" id="{1B51C981-216E-47E6-839F-90FEDA88E4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9" name="Rechte verbindingslijn 490">
                    <a:extLst>
                      <a:ext uri="{FF2B5EF4-FFF2-40B4-BE49-F238E27FC236}">
                        <a16:creationId xmlns:a16="http://schemas.microsoft.com/office/drawing/2014/main" id="{BA7F578C-12AF-4B83-B2E6-B6D694BCFB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94" name="Pijl: rechts 485">
                  <a:extLst>
                    <a:ext uri="{FF2B5EF4-FFF2-40B4-BE49-F238E27FC236}">
                      <a16:creationId xmlns:a16="http://schemas.microsoft.com/office/drawing/2014/main" id="{3860DD56-5F27-41F6-95D4-6EDC0C23D5A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1" name="Rechte verbindingslijn 462">
                <a:extLst>
                  <a:ext uri="{FF2B5EF4-FFF2-40B4-BE49-F238E27FC236}">
                    <a16:creationId xmlns:a16="http://schemas.microsoft.com/office/drawing/2014/main" id="{94750AEA-9F02-4312-A740-36125C7ECE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72" name="Rechte verbindingslijn 463">
                <a:extLst>
                  <a:ext uri="{FF2B5EF4-FFF2-40B4-BE49-F238E27FC236}">
                    <a16:creationId xmlns:a16="http://schemas.microsoft.com/office/drawing/2014/main" id="{3E114248-9D93-434D-BBB4-DAF25669BAB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73" name="Rechthoek 464">
                <a:extLst>
                  <a:ext uri="{FF2B5EF4-FFF2-40B4-BE49-F238E27FC236}">
                    <a16:creationId xmlns:a16="http://schemas.microsoft.com/office/drawing/2014/main" id="{9F170CD1-D6C1-45E7-AE65-A4EE0887165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74" name="Rechthoek 465">
                <a:extLst>
                  <a:ext uri="{FF2B5EF4-FFF2-40B4-BE49-F238E27FC236}">
                    <a16:creationId xmlns:a16="http://schemas.microsoft.com/office/drawing/2014/main" id="{A46BAAB7-5489-4E34-A135-2F1FE5C4277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75" name="Groep 466">
                <a:extLst>
                  <a:ext uri="{FF2B5EF4-FFF2-40B4-BE49-F238E27FC236}">
                    <a16:creationId xmlns:a16="http://schemas.microsoft.com/office/drawing/2014/main" id="{8B0E95BC-BC01-4C12-89D3-DE0B405DF29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85" name="Rechthoek 476">
                  <a:extLst>
                    <a:ext uri="{FF2B5EF4-FFF2-40B4-BE49-F238E27FC236}">
                      <a16:creationId xmlns:a16="http://schemas.microsoft.com/office/drawing/2014/main" id="{DC431560-58BD-4B79-BDDF-2F662665FC3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86" name="Groep 477">
                  <a:extLst>
                    <a:ext uri="{FF2B5EF4-FFF2-40B4-BE49-F238E27FC236}">
                      <a16:creationId xmlns:a16="http://schemas.microsoft.com/office/drawing/2014/main" id="{D151EF24-8DD7-4532-88F7-69C7405924E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88" name="Rechte verbindingslijn 479">
                    <a:extLst>
                      <a:ext uri="{FF2B5EF4-FFF2-40B4-BE49-F238E27FC236}">
                        <a16:creationId xmlns:a16="http://schemas.microsoft.com/office/drawing/2014/main" id="{C65F01AF-CFC1-45B0-85EA-8C20B67720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9" name="Rechte verbindingslijn 480">
                    <a:extLst>
                      <a:ext uri="{FF2B5EF4-FFF2-40B4-BE49-F238E27FC236}">
                        <a16:creationId xmlns:a16="http://schemas.microsoft.com/office/drawing/2014/main" id="{0DD6ECF7-69EB-4CEE-AB8C-13887686FD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0" name="Rechte verbindingslijn 481">
                    <a:extLst>
                      <a:ext uri="{FF2B5EF4-FFF2-40B4-BE49-F238E27FC236}">
                        <a16:creationId xmlns:a16="http://schemas.microsoft.com/office/drawing/2014/main" id="{45B7F3D0-624A-4EDE-9A28-E1044E0925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1" name="Rechte verbindingslijn 482">
                    <a:extLst>
                      <a:ext uri="{FF2B5EF4-FFF2-40B4-BE49-F238E27FC236}">
                        <a16:creationId xmlns:a16="http://schemas.microsoft.com/office/drawing/2014/main" id="{6BF0D782-3AB9-4DAF-8F5E-866196AFCB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483">
                    <a:extLst>
                      <a:ext uri="{FF2B5EF4-FFF2-40B4-BE49-F238E27FC236}">
                        <a16:creationId xmlns:a16="http://schemas.microsoft.com/office/drawing/2014/main" id="{6679FAA7-8145-467D-B81B-93CDAC3B88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87" name="Pijl: rechts 478">
                  <a:extLst>
                    <a:ext uri="{FF2B5EF4-FFF2-40B4-BE49-F238E27FC236}">
                      <a16:creationId xmlns:a16="http://schemas.microsoft.com/office/drawing/2014/main" id="{128BBF33-B35B-4B26-9099-C15989FB528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6" name="Groep 467">
                <a:extLst>
                  <a:ext uri="{FF2B5EF4-FFF2-40B4-BE49-F238E27FC236}">
                    <a16:creationId xmlns:a16="http://schemas.microsoft.com/office/drawing/2014/main" id="{1BCC07C3-41CC-441D-B068-5EBC8E83C0E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7" name="Rechthoek 468">
                  <a:extLst>
                    <a:ext uri="{FF2B5EF4-FFF2-40B4-BE49-F238E27FC236}">
                      <a16:creationId xmlns:a16="http://schemas.microsoft.com/office/drawing/2014/main" id="{8D2A3AD0-FA81-49F4-8C20-FFCEE298FC6F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78" name="Groep 469">
                  <a:extLst>
                    <a:ext uri="{FF2B5EF4-FFF2-40B4-BE49-F238E27FC236}">
                      <a16:creationId xmlns:a16="http://schemas.microsoft.com/office/drawing/2014/main" id="{0FC62A5C-3D01-47EC-BC50-962D861B3A9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80" name="Rechte verbindingslijn 471">
                    <a:extLst>
                      <a:ext uri="{FF2B5EF4-FFF2-40B4-BE49-F238E27FC236}">
                        <a16:creationId xmlns:a16="http://schemas.microsoft.com/office/drawing/2014/main" id="{7F03F7A9-D21B-49D3-9ECA-D9CC8A11D6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1" name="Rechte verbindingslijn 472">
                    <a:extLst>
                      <a:ext uri="{FF2B5EF4-FFF2-40B4-BE49-F238E27FC236}">
                        <a16:creationId xmlns:a16="http://schemas.microsoft.com/office/drawing/2014/main" id="{EFF7A399-B421-480E-84E0-3942C2FD68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2" name="Rechte verbindingslijn 473">
                    <a:extLst>
                      <a:ext uri="{FF2B5EF4-FFF2-40B4-BE49-F238E27FC236}">
                        <a16:creationId xmlns:a16="http://schemas.microsoft.com/office/drawing/2014/main" id="{04BF9EBD-5B02-44EA-AFFE-BA7E655F0E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474">
                    <a:extLst>
                      <a:ext uri="{FF2B5EF4-FFF2-40B4-BE49-F238E27FC236}">
                        <a16:creationId xmlns:a16="http://schemas.microsoft.com/office/drawing/2014/main" id="{997D5AD4-A5F8-48A5-B390-8A431CDDFB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475">
                    <a:extLst>
                      <a:ext uri="{FF2B5EF4-FFF2-40B4-BE49-F238E27FC236}">
                        <a16:creationId xmlns:a16="http://schemas.microsoft.com/office/drawing/2014/main" id="{EE2C6B34-7BB6-4B98-B316-2C2E49EC3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79" name="Pijl: rechts 470">
                  <a:extLst>
                    <a:ext uri="{FF2B5EF4-FFF2-40B4-BE49-F238E27FC236}">
                      <a16:creationId xmlns:a16="http://schemas.microsoft.com/office/drawing/2014/main" id="{BDF13C2E-AE4C-429F-8695-57FCD335D06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8924270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Afbeelding 140">
            <a:extLst>
              <a:ext uri="{FF2B5EF4-FFF2-40B4-BE49-F238E27FC236}">
                <a16:creationId xmlns:a16="http://schemas.microsoft.com/office/drawing/2014/main" id="{69F8EB54-2924-4A2D-8FCC-106D41379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459" y="792000"/>
            <a:ext cx="6083968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12458" y="1650648"/>
            <a:ext cx="608396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5DF-9E39-4FFE-9B57-2D83FAA5F38B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RIGHT + PHOTO (S)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427" y="396000"/>
            <a:ext cx="3724886" cy="4494788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516887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4126302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5573" y="796254"/>
            <a:ext cx="3724886" cy="4948926"/>
          </a:xfrm>
          <a:solidFill>
            <a:schemeClr val="bg1">
              <a:lumMod val="95000"/>
            </a:schemeClr>
          </a:solidFill>
        </p:spPr>
        <p:txBody>
          <a:bodyPr lIns="360000" tIns="1620000" rIns="3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142" name="Groep 141">
            <a:extLst>
              <a:ext uri="{FF2B5EF4-FFF2-40B4-BE49-F238E27FC236}">
                <a16:creationId xmlns:a16="http://schemas.microsoft.com/office/drawing/2014/main" id="{A243EC01-5C77-4665-A82B-9F0FB3F4CC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2C23B6B6-6E93-42DC-9B52-ADEC6C665ED2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EF35C28D-221E-4C07-BE43-E82081EB237F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0ECB9FFE-048C-45C6-85F6-FF7144350F21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733A3A49-7137-4CC2-BEB3-6ED6249C0B8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8C157EAE-9791-4F89-8915-01DCB60BA806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FC68D85B-799A-4BCA-BB38-BFADB5B9B28A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330" name="INSTRUCTION">
            <a:extLst>
              <a:ext uri="{FF2B5EF4-FFF2-40B4-BE49-F238E27FC236}">
                <a16:creationId xmlns:a16="http://schemas.microsoft.com/office/drawing/2014/main" id="{4D3D62CE-3537-400C-B09E-75A6A5CC4318}"/>
              </a:ext>
            </a:extLst>
          </p:cNvPr>
          <p:cNvGrpSpPr/>
          <p:nvPr userDrawn="1"/>
        </p:nvGrpSpPr>
        <p:grpSpPr>
          <a:xfrm>
            <a:off x="-3786760" y="0"/>
            <a:ext cx="3693386" cy="5606414"/>
            <a:chOff x="-3786760" y="0"/>
            <a:chExt cx="3693386" cy="5606414"/>
          </a:xfrm>
        </p:grpSpPr>
        <p:sp>
          <p:nvSpPr>
            <p:cNvPr id="331" name="Rechthoek 330">
              <a:extLst>
                <a:ext uri="{FF2B5EF4-FFF2-40B4-BE49-F238E27FC236}">
                  <a16:creationId xmlns:a16="http://schemas.microsoft.com/office/drawing/2014/main" id="{1E6D6790-F193-49D6-86C9-60D4873EB7B2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0E4220DF-6E1B-4218-996C-4E0E1AA7F33C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0B6352E9-D6C5-457D-B3B4-9B62EE008D3C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4" name="Rechthoek 333">
              <a:extLst>
                <a:ext uri="{FF2B5EF4-FFF2-40B4-BE49-F238E27FC236}">
                  <a16:creationId xmlns:a16="http://schemas.microsoft.com/office/drawing/2014/main" id="{DFE5996A-BE75-4CFC-8A28-CC15E22C9A7C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5" name="Ovaal 334">
              <a:extLst>
                <a:ext uri="{FF2B5EF4-FFF2-40B4-BE49-F238E27FC236}">
                  <a16:creationId xmlns:a16="http://schemas.microsoft.com/office/drawing/2014/main" id="{2FD914CD-05DD-4FB1-8F10-F0E96267B00E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36" name="Rechthoek 335">
              <a:extLst>
                <a:ext uri="{FF2B5EF4-FFF2-40B4-BE49-F238E27FC236}">
                  <a16:creationId xmlns:a16="http://schemas.microsoft.com/office/drawing/2014/main" id="{95FB22C6-C142-4F33-9546-6456E489D1D7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37" name="Groep 336">
              <a:extLst>
                <a:ext uri="{FF2B5EF4-FFF2-40B4-BE49-F238E27FC236}">
                  <a16:creationId xmlns:a16="http://schemas.microsoft.com/office/drawing/2014/main" id="{A329A2FC-EA8E-4617-A7A2-975B3728C3A2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87" name="Rechthoek 386">
                <a:extLst>
                  <a:ext uri="{FF2B5EF4-FFF2-40B4-BE49-F238E27FC236}">
                    <a16:creationId xmlns:a16="http://schemas.microsoft.com/office/drawing/2014/main" id="{98219FA6-ED0C-4126-B1A6-C7EC070A3E5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88" name="Rechte verbindingslijn 387">
                <a:extLst>
                  <a:ext uri="{FF2B5EF4-FFF2-40B4-BE49-F238E27FC236}">
                    <a16:creationId xmlns:a16="http://schemas.microsoft.com/office/drawing/2014/main" id="{19A7D493-632A-4D14-8559-CF738B7EF47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89" name="Gelijkbenige driehoek 388">
                <a:extLst>
                  <a:ext uri="{FF2B5EF4-FFF2-40B4-BE49-F238E27FC236}">
                    <a16:creationId xmlns:a16="http://schemas.microsoft.com/office/drawing/2014/main" id="{89167AEE-ED8D-4147-84EE-685A1A1E116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8" name="Ovaal 337">
              <a:extLst>
                <a:ext uri="{FF2B5EF4-FFF2-40B4-BE49-F238E27FC236}">
                  <a16:creationId xmlns:a16="http://schemas.microsoft.com/office/drawing/2014/main" id="{98F75B9F-E418-4511-AC8F-C0E449876609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9" name="Rechthoek 338">
              <a:extLst>
                <a:ext uri="{FF2B5EF4-FFF2-40B4-BE49-F238E27FC236}">
                  <a16:creationId xmlns:a16="http://schemas.microsoft.com/office/drawing/2014/main" id="{29057F29-1D9E-4890-9B98-5DB7662227A6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0" name="ICOON_info">
              <a:extLst>
                <a:ext uri="{FF2B5EF4-FFF2-40B4-BE49-F238E27FC236}">
                  <a16:creationId xmlns:a16="http://schemas.microsoft.com/office/drawing/2014/main" id="{0239856B-4B1A-45C2-8315-11327101813D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85" name="Ovaal 384">
                <a:extLst>
                  <a:ext uri="{FF2B5EF4-FFF2-40B4-BE49-F238E27FC236}">
                    <a16:creationId xmlns:a16="http://schemas.microsoft.com/office/drawing/2014/main" id="{B294C1F3-A143-4DD3-9459-2CEC588F577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6" name="Graphic 163" descr="Informatie">
                <a:extLst>
                  <a:ext uri="{FF2B5EF4-FFF2-40B4-BE49-F238E27FC236}">
                    <a16:creationId xmlns:a16="http://schemas.microsoft.com/office/drawing/2014/main" id="{B0A49EBD-5730-4C23-B877-6139A6EC444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1" name="Groep 340">
              <a:extLst>
                <a:ext uri="{FF2B5EF4-FFF2-40B4-BE49-F238E27FC236}">
                  <a16:creationId xmlns:a16="http://schemas.microsoft.com/office/drawing/2014/main" id="{D8ADDCC5-45E9-47DB-9581-5CB352D9C7C2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60" name="Rechthoek 359">
                <a:extLst>
                  <a:ext uri="{FF2B5EF4-FFF2-40B4-BE49-F238E27FC236}">
                    <a16:creationId xmlns:a16="http://schemas.microsoft.com/office/drawing/2014/main" id="{6835C8F7-2BCE-41CA-A8D8-77AF2FEE1301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1" name="Rechthoek 360">
                <a:extLst>
                  <a:ext uri="{FF2B5EF4-FFF2-40B4-BE49-F238E27FC236}">
                    <a16:creationId xmlns:a16="http://schemas.microsoft.com/office/drawing/2014/main" id="{BE224DCB-7397-4B6C-91A5-8DD9EC3DB087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2" name="Tekstvak 361">
                <a:extLst>
                  <a:ext uri="{FF2B5EF4-FFF2-40B4-BE49-F238E27FC236}">
                    <a16:creationId xmlns:a16="http://schemas.microsoft.com/office/drawing/2014/main" id="{BB4F84D6-2EF8-4B17-B2EB-E361505CA5DF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63" name="Tekstvak 362">
                <a:extLst>
                  <a:ext uri="{FF2B5EF4-FFF2-40B4-BE49-F238E27FC236}">
                    <a16:creationId xmlns:a16="http://schemas.microsoft.com/office/drawing/2014/main" id="{DE1AD43A-C25B-4377-97DF-7007B0A4BF9E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64" name="Vrije vorm: vorm 363">
                <a:extLst>
                  <a:ext uri="{FF2B5EF4-FFF2-40B4-BE49-F238E27FC236}">
                    <a16:creationId xmlns:a16="http://schemas.microsoft.com/office/drawing/2014/main" id="{2F7AA9C3-2E4C-40EA-822E-DBA055C47FAD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5" name="Groep 364">
                <a:extLst>
                  <a:ext uri="{FF2B5EF4-FFF2-40B4-BE49-F238E27FC236}">
                    <a16:creationId xmlns:a16="http://schemas.microsoft.com/office/drawing/2014/main" id="{3946DD38-0A29-40AD-92B3-EEE4C4AA4C5D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75" name="Rechthoek: afgeronde hoeken 374">
                  <a:extLst>
                    <a:ext uri="{FF2B5EF4-FFF2-40B4-BE49-F238E27FC236}">
                      <a16:creationId xmlns:a16="http://schemas.microsoft.com/office/drawing/2014/main" id="{4D90C82A-7628-46A0-81DA-88C6E02DBC35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Rechthoek: afgeronde hoeken 375">
                  <a:extLst>
                    <a:ext uri="{FF2B5EF4-FFF2-40B4-BE49-F238E27FC236}">
                      <a16:creationId xmlns:a16="http://schemas.microsoft.com/office/drawing/2014/main" id="{2F042819-0968-4410-9BED-7D0B80FB2753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77" name="Groep 376">
                  <a:extLst>
                    <a:ext uri="{FF2B5EF4-FFF2-40B4-BE49-F238E27FC236}">
                      <a16:creationId xmlns:a16="http://schemas.microsoft.com/office/drawing/2014/main" id="{53E9562B-94BC-4525-9564-8813C867B4A4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83" name="Rechthoek 382">
                    <a:extLst>
                      <a:ext uri="{FF2B5EF4-FFF2-40B4-BE49-F238E27FC236}">
                        <a16:creationId xmlns:a16="http://schemas.microsoft.com/office/drawing/2014/main" id="{1FE5752E-5E3E-42B9-95DE-A2D89BD48D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4" name="Pijl: punthaak 383">
                    <a:extLst>
                      <a:ext uri="{FF2B5EF4-FFF2-40B4-BE49-F238E27FC236}">
                        <a16:creationId xmlns:a16="http://schemas.microsoft.com/office/drawing/2014/main" id="{CB8B8FA2-F2E6-4399-8AF8-835A054D2822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02839103-FB7E-4C5F-84BD-449E35BDF5B5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81" name="Rechthoek 380">
                    <a:extLst>
                      <a:ext uri="{FF2B5EF4-FFF2-40B4-BE49-F238E27FC236}">
                        <a16:creationId xmlns:a16="http://schemas.microsoft.com/office/drawing/2014/main" id="{92BC1B27-8C77-4A2F-8B34-5E6F0E336E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2" name="Pijl: punthaak 381">
                    <a:extLst>
                      <a:ext uri="{FF2B5EF4-FFF2-40B4-BE49-F238E27FC236}">
                        <a16:creationId xmlns:a16="http://schemas.microsoft.com/office/drawing/2014/main" id="{D5243016-6B5F-45FF-9588-63BB4DD958BA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79" name="Rechte verbindingslijn 378">
                  <a:extLst>
                    <a:ext uri="{FF2B5EF4-FFF2-40B4-BE49-F238E27FC236}">
                      <a16:creationId xmlns:a16="http://schemas.microsoft.com/office/drawing/2014/main" id="{BA0B356B-F87D-41A6-B41B-0807073D487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80" name="Rechte verbindingslijn 379">
                  <a:extLst>
                    <a:ext uri="{FF2B5EF4-FFF2-40B4-BE49-F238E27FC236}">
                      <a16:creationId xmlns:a16="http://schemas.microsoft.com/office/drawing/2014/main" id="{3416B2FD-E9FC-40B2-B68B-0C8723E8D1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66" name="Groep 365">
                <a:extLst>
                  <a:ext uri="{FF2B5EF4-FFF2-40B4-BE49-F238E27FC236}">
                    <a16:creationId xmlns:a16="http://schemas.microsoft.com/office/drawing/2014/main" id="{9291C32D-EC52-4121-8D9A-E51CF4757DBF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67" name="Vrije vorm: vorm 366">
                  <a:extLst>
                    <a:ext uri="{FF2B5EF4-FFF2-40B4-BE49-F238E27FC236}">
                      <a16:creationId xmlns:a16="http://schemas.microsoft.com/office/drawing/2014/main" id="{FE7A6A5E-4CC3-4908-B8D1-AC7B20E37D0B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Rechthoek: afgeronde hoeken 367">
                  <a:extLst>
                    <a:ext uri="{FF2B5EF4-FFF2-40B4-BE49-F238E27FC236}">
                      <a16:creationId xmlns:a16="http://schemas.microsoft.com/office/drawing/2014/main" id="{F199DD24-26BE-4615-9C2D-EA1FFF73BECA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Vrije vorm: vorm 368">
                  <a:extLst>
                    <a:ext uri="{FF2B5EF4-FFF2-40B4-BE49-F238E27FC236}">
                      <a16:creationId xmlns:a16="http://schemas.microsoft.com/office/drawing/2014/main" id="{0109BE2C-BAD5-4279-8796-4206A687A64B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70" name="Groep 369">
                  <a:extLst>
                    <a:ext uri="{FF2B5EF4-FFF2-40B4-BE49-F238E27FC236}">
                      <a16:creationId xmlns:a16="http://schemas.microsoft.com/office/drawing/2014/main" id="{67173C4E-6CBE-4F18-9824-1ED97DD72100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71" name="Vrije vorm: vorm 370">
                    <a:extLst>
                      <a:ext uri="{FF2B5EF4-FFF2-40B4-BE49-F238E27FC236}">
                        <a16:creationId xmlns:a16="http://schemas.microsoft.com/office/drawing/2014/main" id="{7D6D7430-D96E-419B-9785-74E4F3CCCD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72" name="Groep 371">
                    <a:extLst>
                      <a:ext uri="{FF2B5EF4-FFF2-40B4-BE49-F238E27FC236}">
                        <a16:creationId xmlns:a16="http://schemas.microsoft.com/office/drawing/2014/main" id="{075A2817-54F0-49BD-8404-2E53D0C4C24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73" name="Ovaal 372">
                      <a:extLst>
                        <a:ext uri="{FF2B5EF4-FFF2-40B4-BE49-F238E27FC236}">
                          <a16:creationId xmlns:a16="http://schemas.microsoft.com/office/drawing/2014/main" id="{659A30BF-37DE-4D4E-B230-FB1C76C40831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74" name="Gelijkbenige driehoek 34">
                      <a:extLst>
                        <a:ext uri="{FF2B5EF4-FFF2-40B4-BE49-F238E27FC236}">
                          <a16:creationId xmlns:a16="http://schemas.microsoft.com/office/drawing/2014/main" id="{C2E3FC67-D799-4AE6-A12D-3FA60A2CA8D3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42" name="Groep 341">
              <a:extLst>
                <a:ext uri="{FF2B5EF4-FFF2-40B4-BE49-F238E27FC236}">
                  <a16:creationId xmlns:a16="http://schemas.microsoft.com/office/drawing/2014/main" id="{734F912F-FF8E-42A3-B5EB-A97735682670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45" name="Rechthoek 344">
                <a:extLst>
                  <a:ext uri="{FF2B5EF4-FFF2-40B4-BE49-F238E27FC236}">
                    <a16:creationId xmlns:a16="http://schemas.microsoft.com/office/drawing/2014/main" id="{776C683D-FE2B-4C6B-BCAA-45334D5CF56E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6" name="Rechthoek 345">
                <a:extLst>
                  <a:ext uri="{FF2B5EF4-FFF2-40B4-BE49-F238E27FC236}">
                    <a16:creationId xmlns:a16="http://schemas.microsoft.com/office/drawing/2014/main" id="{5310ACC6-A6FF-4DBD-A621-50E7B9F97851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7" name="Tekstvak 346">
                <a:extLst>
                  <a:ext uri="{FF2B5EF4-FFF2-40B4-BE49-F238E27FC236}">
                    <a16:creationId xmlns:a16="http://schemas.microsoft.com/office/drawing/2014/main" id="{026D39C9-A0E3-47D8-AEED-875A48FC3B5E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48" name="Tekstvak 347">
                <a:extLst>
                  <a:ext uri="{FF2B5EF4-FFF2-40B4-BE49-F238E27FC236}">
                    <a16:creationId xmlns:a16="http://schemas.microsoft.com/office/drawing/2014/main" id="{FA113B7D-6A1C-4A2C-AA4D-A7706B42E90A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49" name="Vrije vorm: vorm 348">
                <a:extLst>
                  <a:ext uri="{FF2B5EF4-FFF2-40B4-BE49-F238E27FC236}">
                    <a16:creationId xmlns:a16="http://schemas.microsoft.com/office/drawing/2014/main" id="{0E336BCF-BECD-4425-A4CE-F2224933ACD3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0" name="Groep 349">
                <a:extLst>
                  <a:ext uri="{FF2B5EF4-FFF2-40B4-BE49-F238E27FC236}">
                    <a16:creationId xmlns:a16="http://schemas.microsoft.com/office/drawing/2014/main" id="{EB52431D-AC3F-43AD-92D9-5AA1A16787B6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C200E27E-B195-4ED3-A994-4DEC25E850D2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Rechthoek 47">
                  <a:extLst>
                    <a:ext uri="{FF2B5EF4-FFF2-40B4-BE49-F238E27FC236}">
                      <a16:creationId xmlns:a16="http://schemas.microsoft.com/office/drawing/2014/main" id="{C0036CF8-9F75-4F43-B60A-3837375E6E20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Rechthoek 47">
                  <a:extLst>
                    <a:ext uri="{FF2B5EF4-FFF2-40B4-BE49-F238E27FC236}">
                      <a16:creationId xmlns:a16="http://schemas.microsoft.com/office/drawing/2014/main" id="{990498DD-EC5E-4804-8AA9-ABBB85BC12B9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Koorde 358">
                  <a:extLst>
                    <a:ext uri="{FF2B5EF4-FFF2-40B4-BE49-F238E27FC236}">
                      <a16:creationId xmlns:a16="http://schemas.microsoft.com/office/drawing/2014/main" id="{577D8D5A-0339-430D-821D-C4AFFA0E1C47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1" name="Groep 350">
                <a:extLst>
                  <a:ext uri="{FF2B5EF4-FFF2-40B4-BE49-F238E27FC236}">
                    <a16:creationId xmlns:a16="http://schemas.microsoft.com/office/drawing/2014/main" id="{A22C4CAB-3F3C-431C-A1C8-C9CD210E3975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52" name="Rechthoek 351">
                  <a:extLst>
                    <a:ext uri="{FF2B5EF4-FFF2-40B4-BE49-F238E27FC236}">
                      <a16:creationId xmlns:a16="http://schemas.microsoft.com/office/drawing/2014/main" id="{313C4888-7BDE-4191-AB9A-EAD72EA84E9B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Rechthoek 352">
                  <a:extLst>
                    <a:ext uri="{FF2B5EF4-FFF2-40B4-BE49-F238E27FC236}">
                      <a16:creationId xmlns:a16="http://schemas.microsoft.com/office/drawing/2014/main" id="{C4107B06-21DE-4E60-911A-0C02F7246FD7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Ovaal 353">
                  <a:extLst>
                    <a:ext uri="{FF2B5EF4-FFF2-40B4-BE49-F238E27FC236}">
                      <a16:creationId xmlns:a16="http://schemas.microsoft.com/office/drawing/2014/main" id="{CD71EFB5-2050-4348-A814-76C4C167BBB9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Rechthoek 47">
                  <a:extLst>
                    <a:ext uri="{FF2B5EF4-FFF2-40B4-BE49-F238E27FC236}">
                      <a16:creationId xmlns:a16="http://schemas.microsoft.com/office/drawing/2014/main" id="{B6625BCC-7786-4CF4-974D-BF5A5D57E2D1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43" name="Ovaal 342">
              <a:extLst>
                <a:ext uri="{FF2B5EF4-FFF2-40B4-BE49-F238E27FC236}">
                  <a16:creationId xmlns:a16="http://schemas.microsoft.com/office/drawing/2014/main" id="{2D223078-44D2-4654-B239-979726A4046A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4" name="Rechthoek 343">
              <a:extLst>
                <a:ext uri="{FF2B5EF4-FFF2-40B4-BE49-F238E27FC236}">
                  <a16:creationId xmlns:a16="http://schemas.microsoft.com/office/drawing/2014/main" id="{A961E7DA-180A-46E6-BAC8-68168089E812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156" name="INSTRUCTION">
            <a:extLst>
              <a:ext uri="{FF2B5EF4-FFF2-40B4-BE49-F238E27FC236}">
                <a16:creationId xmlns:a16="http://schemas.microsoft.com/office/drawing/2014/main" id="{269C8C6C-FADE-4DF4-B62C-54BBF45181E0}"/>
              </a:ext>
            </a:extLst>
          </p:cNvPr>
          <p:cNvGrpSpPr/>
          <p:nvPr userDrawn="1"/>
        </p:nvGrpSpPr>
        <p:grpSpPr>
          <a:xfrm>
            <a:off x="12383475" y="0"/>
            <a:ext cx="3593091" cy="4641338"/>
            <a:chOff x="-3786165" y="0"/>
            <a:chExt cx="3593091" cy="4641338"/>
          </a:xfrm>
        </p:grpSpPr>
        <p:sp>
          <p:nvSpPr>
            <p:cNvPr id="157" name="Rechthoek 435">
              <a:extLst>
                <a:ext uri="{FF2B5EF4-FFF2-40B4-BE49-F238E27FC236}">
                  <a16:creationId xmlns:a16="http://schemas.microsoft.com/office/drawing/2014/main" id="{120ABE16-6153-4EDF-B90B-6F0AB5ECEC3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8" name="Ovaal 436">
              <a:extLst>
                <a:ext uri="{FF2B5EF4-FFF2-40B4-BE49-F238E27FC236}">
                  <a16:creationId xmlns:a16="http://schemas.microsoft.com/office/drawing/2014/main" id="{D8BB15F9-9CFB-4E67-8AD9-44EEB7487DD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9" name="Rechthoek 437">
              <a:extLst>
                <a:ext uri="{FF2B5EF4-FFF2-40B4-BE49-F238E27FC236}">
                  <a16:creationId xmlns:a16="http://schemas.microsoft.com/office/drawing/2014/main" id="{ED7740BE-8817-406B-9F1C-B4CF7139CDA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60" name="Ovaal 438">
              <a:extLst>
                <a:ext uri="{FF2B5EF4-FFF2-40B4-BE49-F238E27FC236}">
                  <a16:creationId xmlns:a16="http://schemas.microsoft.com/office/drawing/2014/main" id="{05A47EDE-3C36-4566-8033-EF64D4CB1AB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1" name="Rechthoek 439">
              <a:extLst>
                <a:ext uri="{FF2B5EF4-FFF2-40B4-BE49-F238E27FC236}">
                  <a16:creationId xmlns:a16="http://schemas.microsoft.com/office/drawing/2014/main" id="{C6B62618-8CC3-432C-BD41-A2F9D914776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62" name="Rechthoek 440">
              <a:extLst>
                <a:ext uri="{FF2B5EF4-FFF2-40B4-BE49-F238E27FC236}">
                  <a16:creationId xmlns:a16="http://schemas.microsoft.com/office/drawing/2014/main" id="{E76A428C-441C-4907-820A-6B9D17AD06B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63" name="Ovaal 441">
              <a:extLst>
                <a:ext uri="{FF2B5EF4-FFF2-40B4-BE49-F238E27FC236}">
                  <a16:creationId xmlns:a16="http://schemas.microsoft.com/office/drawing/2014/main" id="{90004B9D-058F-414F-84AA-55A957166D96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4" name="Rechthoek 442">
              <a:extLst>
                <a:ext uri="{FF2B5EF4-FFF2-40B4-BE49-F238E27FC236}">
                  <a16:creationId xmlns:a16="http://schemas.microsoft.com/office/drawing/2014/main" id="{661B2977-69FA-4D60-8D91-806E22D840A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65" name="Ovaal 443">
              <a:extLst>
                <a:ext uri="{FF2B5EF4-FFF2-40B4-BE49-F238E27FC236}">
                  <a16:creationId xmlns:a16="http://schemas.microsoft.com/office/drawing/2014/main" id="{F667AD8B-70AB-43BF-A5F2-F006D1F77295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6" name="Rechthoek 444">
              <a:extLst>
                <a:ext uri="{FF2B5EF4-FFF2-40B4-BE49-F238E27FC236}">
                  <a16:creationId xmlns:a16="http://schemas.microsoft.com/office/drawing/2014/main" id="{F8CD583C-4F5B-40B8-AC7F-E780FCA92D5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167" name="Ovaal 445">
              <a:extLst>
                <a:ext uri="{FF2B5EF4-FFF2-40B4-BE49-F238E27FC236}">
                  <a16:creationId xmlns:a16="http://schemas.microsoft.com/office/drawing/2014/main" id="{95780713-B9B9-468C-BA53-C9724ED63120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68" name="Rechthoek 446">
              <a:extLst>
                <a:ext uri="{FF2B5EF4-FFF2-40B4-BE49-F238E27FC236}">
                  <a16:creationId xmlns:a16="http://schemas.microsoft.com/office/drawing/2014/main" id="{56C19638-245E-40B4-9EDB-6EB4477E913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169" name="Ovaal 447">
              <a:extLst>
                <a:ext uri="{FF2B5EF4-FFF2-40B4-BE49-F238E27FC236}">
                  <a16:creationId xmlns:a16="http://schemas.microsoft.com/office/drawing/2014/main" id="{E53C63A5-73A3-4D45-9FC4-3B2AA915274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0" name="Rechthoek 448">
              <a:extLst>
                <a:ext uri="{FF2B5EF4-FFF2-40B4-BE49-F238E27FC236}">
                  <a16:creationId xmlns:a16="http://schemas.microsoft.com/office/drawing/2014/main" id="{395BD608-7551-467F-9D37-28B37722F25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71" name="Ovaal 449">
              <a:extLst>
                <a:ext uri="{FF2B5EF4-FFF2-40B4-BE49-F238E27FC236}">
                  <a16:creationId xmlns:a16="http://schemas.microsoft.com/office/drawing/2014/main" id="{62F08B34-C0CA-44F9-A492-A15C61EB5B8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72" name="Rechthoek 450">
              <a:extLst>
                <a:ext uri="{FF2B5EF4-FFF2-40B4-BE49-F238E27FC236}">
                  <a16:creationId xmlns:a16="http://schemas.microsoft.com/office/drawing/2014/main" id="{C259D485-116C-4CFB-B38B-CE1D031A188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73" name="Ovaal 451">
              <a:extLst>
                <a:ext uri="{FF2B5EF4-FFF2-40B4-BE49-F238E27FC236}">
                  <a16:creationId xmlns:a16="http://schemas.microsoft.com/office/drawing/2014/main" id="{7AEC474C-28D3-46E7-883C-64BCE3C7832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4" name="Rechthoek 452">
              <a:extLst>
                <a:ext uri="{FF2B5EF4-FFF2-40B4-BE49-F238E27FC236}">
                  <a16:creationId xmlns:a16="http://schemas.microsoft.com/office/drawing/2014/main" id="{7C07E269-4A6B-45ED-9134-AC31C62AD10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175" name="Ovaal 453">
              <a:extLst>
                <a:ext uri="{FF2B5EF4-FFF2-40B4-BE49-F238E27FC236}">
                  <a16:creationId xmlns:a16="http://schemas.microsoft.com/office/drawing/2014/main" id="{20386AEE-2D07-429E-969C-332B3BA9BB40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6" name="Rechthoek 454">
              <a:extLst>
                <a:ext uri="{FF2B5EF4-FFF2-40B4-BE49-F238E27FC236}">
                  <a16:creationId xmlns:a16="http://schemas.microsoft.com/office/drawing/2014/main" id="{4BD8AB53-7020-41AD-8005-8D8DED4FB43C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177" name="VOORBEELD">
              <a:extLst>
                <a:ext uri="{FF2B5EF4-FFF2-40B4-BE49-F238E27FC236}">
                  <a16:creationId xmlns:a16="http://schemas.microsoft.com/office/drawing/2014/main" id="{D9E30F4E-95C4-41DC-BC04-4C5973C534F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78" name="Rechthoek 458">
                <a:extLst>
                  <a:ext uri="{FF2B5EF4-FFF2-40B4-BE49-F238E27FC236}">
                    <a16:creationId xmlns:a16="http://schemas.microsoft.com/office/drawing/2014/main" id="{3E4D637D-9E6E-47E3-90C2-F597A7CFE6D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79" name="Rechthoek 459">
                <a:extLst>
                  <a:ext uri="{FF2B5EF4-FFF2-40B4-BE49-F238E27FC236}">
                    <a16:creationId xmlns:a16="http://schemas.microsoft.com/office/drawing/2014/main" id="{C306D05F-247D-4043-BC3F-7968139EFF0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0" name="Groep 460">
                <a:extLst>
                  <a:ext uri="{FF2B5EF4-FFF2-40B4-BE49-F238E27FC236}">
                    <a16:creationId xmlns:a16="http://schemas.microsoft.com/office/drawing/2014/main" id="{BE85AF0D-F623-4FC1-BA92-67763A9D387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7" name="Groep 491">
                  <a:extLst>
                    <a:ext uri="{FF2B5EF4-FFF2-40B4-BE49-F238E27FC236}">
                      <a16:creationId xmlns:a16="http://schemas.microsoft.com/office/drawing/2014/main" id="{97510BB6-8CDF-448C-A1FD-90603812458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9" name="Rechte verbindingslijn 493">
                    <a:extLst>
                      <a:ext uri="{FF2B5EF4-FFF2-40B4-BE49-F238E27FC236}">
                        <a16:creationId xmlns:a16="http://schemas.microsoft.com/office/drawing/2014/main" id="{0FA22B54-D27B-4612-B933-674729BF4C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0" name="Rechte verbindingslijn 494">
                    <a:extLst>
                      <a:ext uri="{FF2B5EF4-FFF2-40B4-BE49-F238E27FC236}">
                        <a16:creationId xmlns:a16="http://schemas.microsoft.com/office/drawing/2014/main" id="{638FCCDC-A467-485A-ACD5-3342D8DB73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1" name="Rechte verbindingslijn 495">
                    <a:extLst>
                      <a:ext uri="{FF2B5EF4-FFF2-40B4-BE49-F238E27FC236}">
                        <a16:creationId xmlns:a16="http://schemas.microsoft.com/office/drawing/2014/main" id="{5ED5FC19-D0FF-4030-B7D7-1E2651B02B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2" name="Rechte verbindingslijn 496">
                    <a:extLst>
                      <a:ext uri="{FF2B5EF4-FFF2-40B4-BE49-F238E27FC236}">
                        <a16:creationId xmlns:a16="http://schemas.microsoft.com/office/drawing/2014/main" id="{C59B829F-9038-43D0-848C-5DE8DBF7BE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3" name="Rechte verbindingslijn 497">
                    <a:extLst>
                      <a:ext uri="{FF2B5EF4-FFF2-40B4-BE49-F238E27FC236}">
                        <a16:creationId xmlns:a16="http://schemas.microsoft.com/office/drawing/2014/main" id="{D028D0D9-FDE6-4C06-AE6F-2B745490EE2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8" name="Pijl: rechts 492">
                  <a:extLst>
                    <a:ext uri="{FF2B5EF4-FFF2-40B4-BE49-F238E27FC236}">
                      <a16:creationId xmlns:a16="http://schemas.microsoft.com/office/drawing/2014/main" id="{871F1693-F1A9-4493-9110-AF99D460D53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1" name="Groep 461">
                <a:extLst>
                  <a:ext uri="{FF2B5EF4-FFF2-40B4-BE49-F238E27FC236}">
                    <a16:creationId xmlns:a16="http://schemas.microsoft.com/office/drawing/2014/main" id="{A985A9AF-8C15-495E-B006-C9E7AFCD187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70" name="Groep 484">
                  <a:extLst>
                    <a:ext uri="{FF2B5EF4-FFF2-40B4-BE49-F238E27FC236}">
                      <a16:creationId xmlns:a16="http://schemas.microsoft.com/office/drawing/2014/main" id="{5CF062A9-C1BC-40F9-931D-077702455EB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72" name="Rechte verbindingslijn 486">
                    <a:extLst>
                      <a:ext uri="{FF2B5EF4-FFF2-40B4-BE49-F238E27FC236}">
                        <a16:creationId xmlns:a16="http://schemas.microsoft.com/office/drawing/2014/main" id="{011FC13A-5D17-4B9C-9AC9-B748CF95EB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487">
                    <a:extLst>
                      <a:ext uri="{FF2B5EF4-FFF2-40B4-BE49-F238E27FC236}">
                        <a16:creationId xmlns:a16="http://schemas.microsoft.com/office/drawing/2014/main" id="{D87859A0-589D-400D-AF90-FAA6CC808F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4" name="Rechte verbindingslijn 488">
                    <a:extLst>
                      <a:ext uri="{FF2B5EF4-FFF2-40B4-BE49-F238E27FC236}">
                        <a16:creationId xmlns:a16="http://schemas.microsoft.com/office/drawing/2014/main" id="{15B2C4E5-9B42-42C1-A7AF-5547B9E519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5" name="Rechte verbindingslijn 489">
                    <a:extLst>
                      <a:ext uri="{FF2B5EF4-FFF2-40B4-BE49-F238E27FC236}">
                        <a16:creationId xmlns:a16="http://schemas.microsoft.com/office/drawing/2014/main" id="{E6377244-0803-46C5-A51E-71E2408F294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490">
                    <a:extLst>
                      <a:ext uri="{FF2B5EF4-FFF2-40B4-BE49-F238E27FC236}">
                        <a16:creationId xmlns:a16="http://schemas.microsoft.com/office/drawing/2014/main" id="{FFCCF68D-E116-4CD0-8875-DC5653A67A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1" name="Pijl: rechts 485">
                  <a:extLst>
                    <a:ext uri="{FF2B5EF4-FFF2-40B4-BE49-F238E27FC236}">
                      <a16:creationId xmlns:a16="http://schemas.microsoft.com/office/drawing/2014/main" id="{617CD89E-D832-40D5-9AD3-EDD0DD299E3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2" name="Rechte verbindingslijn 462">
                <a:extLst>
                  <a:ext uri="{FF2B5EF4-FFF2-40B4-BE49-F238E27FC236}">
                    <a16:creationId xmlns:a16="http://schemas.microsoft.com/office/drawing/2014/main" id="{A7C6B672-7F8F-42C3-ADFE-09EADABE23C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83" name="Rechte verbindingslijn 463">
                <a:extLst>
                  <a:ext uri="{FF2B5EF4-FFF2-40B4-BE49-F238E27FC236}">
                    <a16:creationId xmlns:a16="http://schemas.microsoft.com/office/drawing/2014/main" id="{5C5EE19C-A012-42C9-A8B2-5B98BE91A4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84" name="Rechthoek 464">
                <a:extLst>
                  <a:ext uri="{FF2B5EF4-FFF2-40B4-BE49-F238E27FC236}">
                    <a16:creationId xmlns:a16="http://schemas.microsoft.com/office/drawing/2014/main" id="{64C29BED-84D4-4304-BD25-B7765F1F2C8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85" name="Rechthoek 465">
                <a:extLst>
                  <a:ext uri="{FF2B5EF4-FFF2-40B4-BE49-F238E27FC236}">
                    <a16:creationId xmlns:a16="http://schemas.microsoft.com/office/drawing/2014/main" id="{914D709E-18D7-4B13-8040-55B7A485A5F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86" name="Groep 466">
                <a:extLst>
                  <a:ext uri="{FF2B5EF4-FFF2-40B4-BE49-F238E27FC236}">
                    <a16:creationId xmlns:a16="http://schemas.microsoft.com/office/drawing/2014/main" id="{DC50CD64-5032-44ED-9AF9-3BA6EEEC664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96" name="Rechthoek 476">
                  <a:extLst>
                    <a:ext uri="{FF2B5EF4-FFF2-40B4-BE49-F238E27FC236}">
                      <a16:creationId xmlns:a16="http://schemas.microsoft.com/office/drawing/2014/main" id="{613D8E73-8A7E-413D-AFA0-DA44E1E196F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7" name="Groep 477">
                  <a:extLst>
                    <a:ext uri="{FF2B5EF4-FFF2-40B4-BE49-F238E27FC236}">
                      <a16:creationId xmlns:a16="http://schemas.microsoft.com/office/drawing/2014/main" id="{D79BCBCB-CD68-4BEA-86D7-64D55BCD2F2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5" name="Rechte verbindingslijn 479">
                    <a:extLst>
                      <a:ext uri="{FF2B5EF4-FFF2-40B4-BE49-F238E27FC236}">
                        <a16:creationId xmlns:a16="http://schemas.microsoft.com/office/drawing/2014/main" id="{314E368B-D70A-43FE-B104-024207D5E4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6" name="Rechte verbindingslijn 480">
                    <a:extLst>
                      <a:ext uri="{FF2B5EF4-FFF2-40B4-BE49-F238E27FC236}">
                        <a16:creationId xmlns:a16="http://schemas.microsoft.com/office/drawing/2014/main" id="{3BFCD5C4-4554-443D-BB01-87A8F81468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7" name="Rechte verbindingslijn 481">
                    <a:extLst>
                      <a:ext uri="{FF2B5EF4-FFF2-40B4-BE49-F238E27FC236}">
                        <a16:creationId xmlns:a16="http://schemas.microsoft.com/office/drawing/2014/main" id="{C08FA247-2E83-4F58-8FF0-4669CA6C5A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8" name="Rechte verbindingslijn 482">
                    <a:extLst>
                      <a:ext uri="{FF2B5EF4-FFF2-40B4-BE49-F238E27FC236}">
                        <a16:creationId xmlns:a16="http://schemas.microsoft.com/office/drawing/2014/main" id="{49FA4938-BF68-49FB-B489-473BD014CD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9" name="Rechte verbindingslijn 483">
                    <a:extLst>
                      <a:ext uri="{FF2B5EF4-FFF2-40B4-BE49-F238E27FC236}">
                        <a16:creationId xmlns:a16="http://schemas.microsoft.com/office/drawing/2014/main" id="{BA8286F9-1739-4665-839C-E26F5F7078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8" name="Pijl: rechts 478">
                  <a:extLst>
                    <a:ext uri="{FF2B5EF4-FFF2-40B4-BE49-F238E27FC236}">
                      <a16:creationId xmlns:a16="http://schemas.microsoft.com/office/drawing/2014/main" id="{27468D62-80C9-448E-92A7-E60034221F7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7" name="Groep 467">
                <a:extLst>
                  <a:ext uri="{FF2B5EF4-FFF2-40B4-BE49-F238E27FC236}">
                    <a16:creationId xmlns:a16="http://schemas.microsoft.com/office/drawing/2014/main" id="{BCC6D9A2-7287-445E-BA5D-3418430F5EE0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88" name="Rechthoek 468">
                  <a:extLst>
                    <a:ext uri="{FF2B5EF4-FFF2-40B4-BE49-F238E27FC236}">
                      <a16:creationId xmlns:a16="http://schemas.microsoft.com/office/drawing/2014/main" id="{431EC37D-6EDB-4CF1-AAE5-68C2E5EC27D3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9" name="Groep 469">
                  <a:extLst>
                    <a:ext uri="{FF2B5EF4-FFF2-40B4-BE49-F238E27FC236}">
                      <a16:creationId xmlns:a16="http://schemas.microsoft.com/office/drawing/2014/main" id="{E5E1BE1A-E2AE-48B2-B9F1-9337DB0274A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1" name="Rechte verbindingslijn 471">
                    <a:extLst>
                      <a:ext uri="{FF2B5EF4-FFF2-40B4-BE49-F238E27FC236}">
                        <a16:creationId xmlns:a16="http://schemas.microsoft.com/office/drawing/2014/main" id="{57E0AC59-7592-4140-8161-98689E486A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472">
                    <a:extLst>
                      <a:ext uri="{FF2B5EF4-FFF2-40B4-BE49-F238E27FC236}">
                        <a16:creationId xmlns:a16="http://schemas.microsoft.com/office/drawing/2014/main" id="{F9414D43-F75C-480C-8728-440FED3ACE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3" name="Rechte verbindingslijn 473">
                    <a:extLst>
                      <a:ext uri="{FF2B5EF4-FFF2-40B4-BE49-F238E27FC236}">
                        <a16:creationId xmlns:a16="http://schemas.microsoft.com/office/drawing/2014/main" id="{789DCD54-EF72-4E67-B29E-68636C7126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474">
                    <a:extLst>
                      <a:ext uri="{FF2B5EF4-FFF2-40B4-BE49-F238E27FC236}">
                        <a16:creationId xmlns:a16="http://schemas.microsoft.com/office/drawing/2014/main" id="{39A2CA4A-04C0-47C6-922D-0FBF3EF389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475">
                    <a:extLst>
                      <a:ext uri="{FF2B5EF4-FFF2-40B4-BE49-F238E27FC236}">
                        <a16:creationId xmlns:a16="http://schemas.microsoft.com/office/drawing/2014/main" id="{D836D374-B911-4A0A-96B6-E033D5491F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0" name="Pijl: rechts 470">
                  <a:extLst>
                    <a:ext uri="{FF2B5EF4-FFF2-40B4-BE49-F238E27FC236}">
                      <a16:creationId xmlns:a16="http://schemas.microsoft.com/office/drawing/2014/main" id="{4BBDEA9F-990C-408C-8AE0-7C1595710B1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534217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Afbeelding 228" descr="Afbeelding met voedsel&#10;&#10;Automatisch gegenereerde beschrijving">
            <a:extLst>
              <a:ext uri="{FF2B5EF4-FFF2-40B4-BE49-F238E27FC236}">
                <a16:creationId xmlns:a16="http://schemas.microsoft.com/office/drawing/2014/main" id="{E1D62B9B-9E74-403C-B761-EB145F116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2000" y="792000"/>
            <a:ext cx="4907999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92000" y="1650648"/>
            <a:ext cx="4908000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DEBE-C34E-4559-A12F-CA0C688AD6DE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RIGHT + PHOTO (M)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1999" y="1218647"/>
            <a:ext cx="4900854" cy="4530788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57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685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88854" y="393918"/>
            <a:ext cx="4908000" cy="4959518"/>
          </a:xfrm>
          <a:solidFill>
            <a:schemeClr val="bg1">
              <a:lumMod val="95000"/>
            </a:schemeClr>
          </a:solidFill>
        </p:spPr>
        <p:txBody>
          <a:bodyPr lIns="432000" tIns="1800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230" name="Groep 229">
            <a:extLst>
              <a:ext uri="{FF2B5EF4-FFF2-40B4-BE49-F238E27FC236}">
                <a16:creationId xmlns:a16="http://schemas.microsoft.com/office/drawing/2014/main" id="{C67D661D-56C4-43B7-9BD6-267D22BE74E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231" name="Vrije vorm: vorm 230">
              <a:extLst>
                <a:ext uri="{FF2B5EF4-FFF2-40B4-BE49-F238E27FC236}">
                  <a16:creationId xmlns:a16="http://schemas.microsoft.com/office/drawing/2014/main" id="{F43615DE-B6F9-4CB6-861B-D72D39AAF58D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2" name="Vrije vorm: vorm 231">
              <a:extLst>
                <a:ext uri="{FF2B5EF4-FFF2-40B4-BE49-F238E27FC236}">
                  <a16:creationId xmlns:a16="http://schemas.microsoft.com/office/drawing/2014/main" id="{21815C7E-55D3-4F17-9BF6-86B59F23215B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3" name="Vrije vorm: vorm 232">
              <a:extLst>
                <a:ext uri="{FF2B5EF4-FFF2-40B4-BE49-F238E27FC236}">
                  <a16:creationId xmlns:a16="http://schemas.microsoft.com/office/drawing/2014/main" id="{93862052-8486-4D85-870F-5F3133E0F2AE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4" name="Vrije vorm: vorm 233">
              <a:extLst>
                <a:ext uri="{FF2B5EF4-FFF2-40B4-BE49-F238E27FC236}">
                  <a16:creationId xmlns:a16="http://schemas.microsoft.com/office/drawing/2014/main" id="{B1AE00C0-0ACC-4281-900E-58ADCB2B4602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5" name="Vrije vorm: vorm 234">
              <a:extLst>
                <a:ext uri="{FF2B5EF4-FFF2-40B4-BE49-F238E27FC236}">
                  <a16:creationId xmlns:a16="http://schemas.microsoft.com/office/drawing/2014/main" id="{56C7AD37-8C19-46DA-95D7-1C774C927E1C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6" name="Vrije vorm: vorm 235">
              <a:extLst>
                <a:ext uri="{FF2B5EF4-FFF2-40B4-BE49-F238E27FC236}">
                  <a16:creationId xmlns:a16="http://schemas.microsoft.com/office/drawing/2014/main" id="{7D717760-DD0D-42E2-BA3D-5E04FD30FF55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22" name="INSTRUCTION">
            <a:extLst>
              <a:ext uri="{FF2B5EF4-FFF2-40B4-BE49-F238E27FC236}">
                <a16:creationId xmlns:a16="http://schemas.microsoft.com/office/drawing/2014/main" id="{ADDFF1E7-4038-4E9B-B88D-E0992E811732}"/>
              </a:ext>
            </a:extLst>
          </p:cNvPr>
          <p:cNvGrpSpPr/>
          <p:nvPr userDrawn="1"/>
        </p:nvGrpSpPr>
        <p:grpSpPr>
          <a:xfrm>
            <a:off x="-3786760" y="0"/>
            <a:ext cx="3693386" cy="5606414"/>
            <a:chOff x="-3786760" y="0"/>
            <a:chExt cx="3693386" cy="5606414"/>
          </a:xfrm>
        </p:grpSpPr>
        <p:sp>
          <p:nvSpPr>
            <p:cNvPr id="223" name="Rechthoek 222">
              <a:extLst>
                <a:ext uri="{FF2B5EF4-FFF2-40B4-BE49-F238E27FC236}">
                  <a16:creationId xmlns:a16="http://schemas.microsoft.com/office/drawing/2014/main" id="{F304C32E-BF97-4184-B708-1F00CA6427A1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8BE47076-7C65-447E-851B-F233A6A95826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5" name="Ovaal 224">
              <a:extLst>
                <a:ext uri="{FF2B5EF4-FFF2-40B4-BE49-F238E27FC236}">
                  <a16:creationId xmlns:a16="http://schemas.microsoft.com/office/drawing/2014/main" id="{F0624440-AE0E-483E-997B-08D3D7765DB6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6" name="Rechthoek 225">
              <a:extLst>
                <a:ext uri="{FF2B5EF4-FFF2-40B4-BE49-F238E27FC236}">
                  <a16:creationId xmlns:a16="http://schemas.microsoft.com/office/drawing/2014/main" id="{F66A6969-50D4-497C-AF50-1D0FFABABEF8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27" name="Ovaal 226">
              <a:extLst>
                <a:ext uri="{FF2B5EF4-FFF2-40B4-BE49-F238E27FC236}">
                  <a16:creationId xmlns:a16="http://schemas.microsoft.com/office/drawing/2014/main" id="{A09FD0B4-B3BC-469B-BF9D-1D5083C08EEF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4E215519-488C-4984-A344-00D956A8F68F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9" name="Groep 308">
              <a:extLst>
                <a:ext uri="{FF2B5EF4-FFF2-40B4-BE49-F238E27FC236}">
                  <a16:creationId xmlns:a16="http://schemas.microsoft.com/office/drawing/2014/main" id="{E1BE2639-881F-4D67-AC49-24D9DFED1796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59" name="Rechthoek 358">
                <a:extLst>
                  <a:ext uri="{FF2B5EF4-FFF2-40B4-BE49-F238E27FC236}">
                    <a16:creationId xmlns:a16="http://schemas.microsoft.com/office/drawing/2014/main" id="{B4899A42-7EDD-4261-AAB8-D849FB3693E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60" name="Rechte verbindingslijn 359">
                <a:extLst>
                  <a:ext uri="{FF2B5EF4-FFF2-40B4-BE49-F238E27FC236}">
                    <a16:creationId xmlns:a16="http://schemas.microsoft.com/office/drawing/2014/main" id="{2B297398-B68F-41B5-AA78-79BB7E002C2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61" name="Gelijkbenige driehoek 360">
                <a:extLst>
                  <a:ext uri="{FF2B5EF4-FFF2-40B4-BE49-F238E27FC236}">
                    <a16:creationId xmlns:a16="http://schemas.microsoft.com/office/drawing/2014/main" id="{2EEBC0D7-D73A-4D99-8B5F-33B64263639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0" name="Ovaal 309">
              <a:extLst>
                <a:ext uri="{FF2B5EF4-FFF2-40B4-BE49-F238E27FC236}">
                  <a16:creationId xmlns:a16="http://schemas.microsoft.com/office/drawing/2014/main" id="{7B4C9A13-235C-402E-8B4F-1D37CE54A275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11" name="Rechthoek 310">
              <a:extLst>
                <a:ext uri="{FF2B5EF4-FFF2-40B4-BE49-F238E27FC236}">
                  <a16:creationId xmlns:a16="http://schemas.microsoft.com/office/drawing/2014/main" id="{A1CE2208-6F13-4A32-A06F-76275C635D64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12" name="ICOON_info">
              <a:extLst>
                <a:ext uri="{FF2B5EF4-FFF2-40B4-BE49-F238E27FC236}">
                  <a16:creationId xmlns:a16="http://schemas.microsoft.com/office/drawing/2014/main" id="{C35B3604-E082-45AA-B8F9-D5B9DFDAE995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57" name="Ovaal 356">
                <a:extLst>
                  <a:ext uri="{FF2B5EF4-FFF2-40B4-BE49-F238E27FC236}">
                    <a16:creationId xmlns:a16="http://schemas.microsoft.com/office/drawing/2014/main" id="{20CFA756-9B64-45BF-8D38-374240C5283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8" name="Graphic 163" descr="Informatie">
                <a:extLst>
                  <a:ext uri="{FF2B5EF4-FFF2-40B4-BE49-F238E27FC236}">
                    <a16:creationId xmlns:a16="http://schemas.microsoft.com/office/drawing/2014/main" id="{59183B24-9D26-4C00-8746-75E4387FC24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13" name="Groep 312">
              <a:extLst>
                <a:ext uri="{FF2B5EF4-FFF2-40B4-BE49-F238E27FC236}">
                  <a16:creationId xmlns:a16="http://schemas.microsoft.com/office/drawing/2014/main" id="{AE1F18A5-5F60-4380-BDC1-17850F44A23C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3C4570B0-7825-49C8-BBE9-30B97D7AAB51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Rechthoek 332">
                <a:extLst>
                  <a:ext uri="{FF2B5EF4-FFF2-40B4-BE49-F238E27FC236}">
                    <a16:creationId xmlns:a16="http://schemas.microsoft.com/office/drawing/2014/main" id="{5D8BC185-BEA6-423B-9FA9-29D6549090AD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4" name="Tekstvak 333">
                <a:extLst>
                  <a:ext uri="{FF2B5EF4-FFF2-40B4-BE49-F238E27FC236}">
                    <a16:creationId xmlns:a16="http://schemas.microsoft.com/office/drawing/2014/main" id="{0B2F23BE-0395-4C82-99FB-22517568DC5E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35" name="Tekstvak 334">
                <a:extLst>
                  <a:ext uri="{FF2B5EF4-FFF2-40B4-BE49-F238E27FC236}">
                    <a16:creationId xmlns:a16="http://schemas.microsoft.com/office/drawing/2014/main" id="{0159A529-C138-452C-A121-1C33131EE3C0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36" name="Vrije vorm: vorm 335">
                <a:extLst>
                  <a:ext uri="{FF2B5EF4-FFF2-40B4-BE49-F238E27FC236}">
                    <a16:creationId xmlns:a16="http://schemas.microsoft.com/office/drawing/2014/main" id="{18468C30-ADCB-4E04-BA06-EB18D7361672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7" name="Groep 336">
                <a:extLst>
                  <a:ext uri="{FF2B5EF4-FFF2-40B4-BE49-F238E27FC236}">
                    <a16:creationId xmlns:a16="http://schemas.microsoft.com/office/drawing/2014/main" id="{CA9555B7-716F-4843-A0F0-888125C25818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47" name="Rechthoek: afgeronde hoeken 346">
                  <a:extLst>
                    <a:ext uri="{FF2B5EF4-FFF2-40B4-BE49-F238E27FC236}">
                      <a16:creationId xmlns:a16="http://schemas.microsoft.com/office/drawing/2014/main" id="{FBA1E557-4C77-425E-9AE9-A76E2DDFAA52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8" name="Rechthoek: afgeronde hoeken 347">
                  <a:extLst>
                    <a:ext uri="{FF2B5EF4-FFF2-40B4-BE49-F238E27FC236}">
                      <a16:creationId xmlns:a16="http://schemas.microsoft.com/office/drawing/2014/main" id="{2FB489FF-DB57-4D11-982A-C7EEF3A49AB9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5CE76772-862D-4D94-832A-3F4CD5472A6C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55" name="Rechthoek 354">
                    <a:extLst>
                      <a:ext uri="{FF2B5EF4-FFF2-40B4-BE49-F238E27FC236}">
                        <a16:creationId xmlns:a16="http://schemas.microsoft.com/office/drawing/2014/main" id="{DF1DC042-14CE-4026-A1DE-16BD6A887F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6" name="Pijl: punthaak 355">
                    <a:extLst>
                      <a:ext uri="{FF2B5EF4-FFF2-40B4-BE49-F238E27FC236}">
                        <a16:creationId xmlns:a16="http://schemas.microsoft.com/office/drawing/2014/main" id="{0A00D267-341E-40F2-A185-3D7A91358EC5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50" name="Groep 349">
                  <a:extLst>
                    <a:ext uri="{FF2B5EF4-FFF2-40B4-BE49-F238E27FC236}">
                      <a16:creationId xmlns:a16="http://schemas.microsoft.com/office/drawing/2014/main" id="{76BF9772-6611-42B7-96A9-A3F4AD2DC3E0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53" name="Rechthoek 352">
                    <a:extLst>
                      <a:ext uri="{FF2B5EF4-FFF2-40B4-BE49-F238E27FC236}">
                        <a16:creationId xmlns:a16="http://schemas.microsoft.com/office/drawing/2014/main" id="{1205767A-7127-4D53-B0B2-1A25DF328D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4" name="Pijl: punthaak 353">
                    <a:extLst>
                      <a:ext uri="{FF2B5EF4-FFF2-40B4-BE49-F238E27FC236}">
                        <a16:creationId xmlns:a16="http://schemas.microsoft.com/office/drawing/2014/main" id="{DCA214FE-6E10-4B7B-980E-DBE774B992FE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51" name="Rechte verbindingslijn 350">
                  <a:extLst>
                    <a:ext uri="{FF2B5EF4-FFF2-40B4-BE49-F238E27FC236}">
                      <a16:creationId xmlns:a16="http://schemas.microsoft.com/office/drawing/2014/main" id="{6F1BB2EF-0EA0-4FD6-8E15-3A0667BE067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52" name="Rechte verbindingslijn 351">
                  <a:extLst>
                    <a:ext uri="{FF2B5EF4-FFF2-40B4-BE49-F238E27FC236}">
                      <a16:creationId xmlns:a16="http://schemas.microsoft.com/office/drawing/2014/main" id="{4B21B49C-D762-4269-BD74-81C9576244B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38" name="Groep 337">
                <a:extLst>
                  <a:ext uri="{FF2B5EF4-FFF2-40B4-BE49-F238E27FC236}">
                    <a16:creationId xmlns:a16="http://schemas.microsoft.com/office/drawing/2014/main" id="{48F44D83-BDEB-40BB-84AF-3DA6130C7331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39" name="Vrije vorm: vorm 338">
                  <a:extLst>
                    <a:ext uri="{FF2B5EF4-FFF2-40B4-BE49-F238E27FC236}">
                      <a16:creationId xmlns:a16="http://schemas.microsoft.com/office/drawing/2014/main" id="{9C2890BA-723B-4006-A8A2-156C7482F86B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0" name="Rechthoek: afgeronde hoeken 339">
                  <a:extLst>
                    <a:ext uri="{FF2B5EF4-FFF2-40B4-BE49-F238E27FC236}">
                      <a16:creationId xmlns:a16="http://schemas.microsoft.com/office/drawing/2014/main" id="{68856F9A-3454-47DB-B2FD-A2D9C7DFA43B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41" name="Vrije vorm: vorm 340">
                  <a:extLst>
                    <a:ext uri="{FF2B5EF4-FFF2-40B4-BE49-F238E27FC236}">
                      <a16:creationId xmlns:a16="http://schemas.microsoft.com/office/drawing/2014/main" id="{CBFA6526-0D71-451D-925E-ADFA1C47993E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42" name="Groep 341">
                  <a:extLst>
                    <a:ext uri="{FF2B5EF4-FFF2-40B4-BE49-F238E27FC236}">
                      <a16:creationId xmlns:a16="http://schemas.microsoft.com/office/drawing/2014/main" id="{727C5935-E92E-4227-BCA6-1C6F5E322E4F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43" name="Vrije vorm: vorm 342">
                    <a:extLst>
                      <a:ext uri="{FF2B5EF4-FFF2-40B4-BE49-F238E27FC236}">
                        <a16:creationId xmlns:a16="http://schemas.microsoft.com/office/drawing/2014/main" id="{46F8BDC8-15AA-4A3E-A71E-4B7D57833F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44" name="Groep 343">
                    <a:extLst>
                      <a:ext uri="{FF2B5EF4-FFF2-40B4-BE49-F238E27FC236}">
                        <a16:creationId xmlns:a16="http://schemas.microsoft.com/office/drawing/2014/main" id="{80486A0B-B6D9-49E6-A000-ABEA93BDC62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45" name="Ovaal 344">
                      <a:extLst>
                        <a:ext uri="{FF2B5EF4-FFF2-40B4-BE49-F238E27FC236}">
                          <a16:creationId xmlns:a16="http://schemas.microsoft.com/office/drawing/2014/main" id="{BE4AE1A0-6A31-4EA3-98E6-54B43DB3D9E6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6" name="Gelijkbenige driehoek 34">
                      <a:extLst>
                        <a:ext uri="{FF2B5EF4-FFF2-40B4-BE49-F238E27FC236}">
                          <a16:creationId xmlns:a16="http://schemas.microsoft.com/office/drawing/2014/main" id="{CD382674-9724-4FC6-B0ED-38C6979AE69C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14" name="Groep 313">
              <a:extLst>
                <a:ext uri="{FF2B5EF4-FFF2-40B4-BE49-F238E27FC236}">
                  <a16:creationId xmlns:a16="http://schemas.microsoft.com/office/drawing/2014/main" id="{417E7C8F-8BC2-4075-9301-6D6BC3F81DF8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17" name="Rechthoek 316">
                <a:extLst>
                  <a:ext uri="{FF2B5EF4-FFF2-40B4-BE49-F238E27FC236}">
                    <a16:creationId xmlns:a16="http://schemas.microsoft.com/office/drawing/2014/main" id="{6D87123A-F12D-4970-B007-5D302A398433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8" name="Rechthoek 317">
                <a:extLst>
                  <a:ext uri="{FF2B5EF4-FFF2-40B4-BE49-F238E27FC236}">
                    <a16:creationId xmlns:a16="http://schemas.microsoft.com/office/drawing/2014/main" id="{C998EB7E-0E3E-4D15-A298-82F75FED7E14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9" name="Tekstvak 318">
                <a:extLst>
                  <a:ext uri="{FF2B5EF4-FFF2-40B4-BE49-F238E27FC236}">
                    <a16:creationId xmlns:a16="http://schemas.microsoft.com/office/drawing/2014/main" id="{C120D23B-CEA0-4699-8C5B-A318E072C785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20" name="Tekstvak 319">
                <a:extLst>
                  <a:ext uri="{FF2B5EF4-FFF2-40B4-BE49-F238E27FC236}">
                    <a16:creationId xmlns:a16="http://schemas.microsoft.com/office/drawing/2014/main" id="{DC5C4A86-553A-4D37-AE04-F4ADAB9A91A3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21" name="Vrije vorm: vorm 320">
                <a:extLst>
                  <a:ext uri="{FF2B5EF4-FFF2-40B4-BE49-F238E27FC236}">
                    <a16:creationId xmlns:a16="http://schemas.microsoft.com/office/drawing/2014/main" id="{C49C07B0-C510-4522-A629-2741BAFEFA6A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2" name="Groep 321">
                <a:extLst>
                  <a:ext uri="{FF2B5EF4-FFF2-40B4-BE49-F238E27FC236}">
                    <a16:creationId xmlns:a16="http://schemas.microsoft.com/office/drawing/2014/main" id="{7570386F-2D4E-4BEB-B36A-58BDB4FEB7AD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28" name="Rechthoek 327">
                  <a:extLst>
                    <a:ext uri="{FF2B5EF4-FFF2-40B4-BE49-F238E27FC236}">
                      <a16:creationId xmlns:a16="http://schemas.microsoft.com/office/drawing/2014/main" id="{C6F406D6-D30A-4859-875D-BBB17D98B01B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9" name="Rechthoek 47">
                  <a:extLst>
                    <a:ext uri="{FF2B5EF4-FFF2-40B4-BE49-F238E27FC236}">
                      <a16:creationId xmlns:a16="http://schemas.microsoft.com/office/drawing/2014/main" id="{9DB144B3-E37D-426C-8E75-9B0E5FCE6AD7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 47">
                  <a:extLst>
                    <a:ext uri="{FF2B5EF4-FFF2-40B4-BE49-F238E27FC236}">
                      <a16:creationId xmlns:a16="http://schemas.microsoft.com/office/drawing/2014/main" id="{B2E07A51-D5FE-4CE8-8AF6-C8D1EF28F795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Koorde 330">
                  <a:extLst>
                    <a:ext uri="{FF2B5EF4-FFF2-40B4-BE49-F238E27FC236}">
                      <a16:creationId xmlns:a16="http://schemas.microsoft.com/office/drawing/2014/main" id="{971B6BE9-B7BB-4AAF-BA65-1D267CE6BBA3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90B91418-640B-46FE-8D9D-7356A75E9A0B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24" name="Rechthoek 323">
                  <a:extLst>
                    <a:ext uri="{FF2B5EF4-FFF2-40B4-BE49-F238E27FC236}">
                      <a16:creationId xmlns:a16="http://schemas.microsoft.com/office/drawing/2014/main" id="{95CF77E3-A234-4628-9EDC-E22DA8B925D1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5" name="Rechthoek 324">
                  <a:extLst>
                    <a:ext uri="{FF2B5EF4-FFF2-40B4-BE49-F238E27FC236}">
                      <a16:creationId xmlns:a16="http://schemas.microsoft.com/office/drawing/2014/main" id="{4B9289B2-D5C5-40F8-87F7-8E0CDB5FD502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6" name="Ovaal 325">
                  <a:extLst>
                    <a:ext uri="{FF2B5EF4-FFF2-40B4-BE49-F238E27FC236}">
                      <a16:creationId xmlns:a16="http://schemas.microsoft.com/office/drawing/2014/main" id="{8CDD94C6-B3EF-4A35-9D04-35E63A54590E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7" name="Rechthoek 47">
                  <a:extLst>
                    <a:ext uri="{FF2B5EF4-FFF2-40B4-BE49-F238E27FC236}">
                      <a16:creationId xmlns:a16="http://schemas.microsoft.com/office/drawing/2014/main" id="{2E2F25CA-E347-4660-B6C7-BA9A3A3D821C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15" name="Ovaal 314">
              <a:extLst>
                <a:ext uri="{FF2B5EF4-FFF2-40B4-BE49-F238E27FC236}">
                  <a16:creationId xmlns:a16="http://schemas.microsoft.com/office/drawing/2014/main" id="{83D5B97D-9A40-4CD8-928C-CE5E5C36E2F2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57649E49-4D09-4E03-AF3D-5DE4D110DA30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156" name="INSTRUCTION">
            <a:extLst>
              <a:ext uri="{FF2B5EF4-FFF2-40B4-BE49-F238E27FC236}">
                <a16:creationId xmlns:a16="http://schemas.microsoft.com/office/drawing/2014/main" id="{57789167-42AE-4CDF-B287-52D4735480AA}"/>
              </a:ext>
            </a:extLst>
          </p:cNvPr>
          <p:cNvGrpSpPr/>
          <p:nvPr userDrawn="1"/>
        </p:nvGrpSpPr>
        <p:grpSpPr>
          <a:xfrm>
            <a:off x="12383475" y="0"/>
            <a:ext cx="3593091" cy="4641338"/>
            <a:chOff x="-3786165" y="0"/>
            <a:chExt cx="3593091" cy="4641338"/>
          </a:xfrm>
        </p:grpSpPr>
        <p:sp>
          <p:nvSpPr>
            <p:cNvPr id="157" name="Rechthoek 435">
              <a:extLst>
                <a:ext uri="{FF2B5EF4-FFF2-40B4-BE49-F238E27FC236}">
                  <a16:creationId xmlns:a16="http://schemas.microsoft.com/office/drawing/2014/main" id="{A1CF831A-1862-4BF7-B406-D7DBBF60144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8" name="Ovaal 436">
              <a:extLst>
                <a:ext uri="{FF2B5EF4-FFF2-40B4-BE49-F238E27FC236}">
                  <a16:creationId xmlns:a16="http://schemas.microsoft.com/office/drawing/2014/main" id="{A7AF0D72-CEE1-4558-86B3-707965D2A802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9" name="Rechthoek 437">
              <a:extLst>
                <a:ext uri="{FF2B5EF4-FFF2-40B4-BE49-F238E27FC236}">
                  <a16:creationId xmlns:a16="http://schemas.microsoft.com/office/drawing/2014/main" id="{C1175F5D-8B25-47A4-916F-55DC1BA2897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60" name="Ovaal 438">
              <a:extLst>
                <a:ext uri="{FF2B5EF4-FFF2-40B4-BE49-F238E27FC236}">
                  <a16:creationId xmlns:a16="http://schemas.microsoft.com/office/drawing/2014/main" id="{32D9C971-B76B-4A75-950C-40C194D853A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1" name="Rechthoek 439">
              <a:extLst>
                <a:ext uri="{FF2B5EF4-FFF2-40B4-BE49-F238E27FC236}">
                  <a16:creationId xmlns:a16="http://schemas.microsoft.com/office/drawing/2014/main" id="{878E1E00-3311-456A-B05C-980E83D145DF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62" name="Rechthoek 440">
              <a:extLst>
                <a:ext uri="{FF2B5EF4-FFF2-40B4-BE49-F238E27FC236}">
                  <a16:creationId xmlns:a16="http://schemas.microsoft.com/office/drawing/2014/main" id="{016856D7-D6CD-4830-91D7-E7CC94AB0DF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63" name="Ovaal 441">
              <a:extLst>
                <a:ext uri="{FF2B5EF4-FFF2-40B4-BE49-F238E27FC236}">
                  <a16:creationId xmlns:a16="http://schemas.microsoft.com/office/drawing/2014/main" id="{24861A49-EC44-4178-BA10-49668E01301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4" name="Rechthoek 442">
              <a:extLst>
                <a:ext uri="{FF2B5EF4-FFF2-40B4-BE49-F238E27FC236}">
                  <a16:creationId xmlns:a16="http://schemas.microsoft.com/office/drawing/2014/main" id="{E9054F02-DEB6-428B-9A5F-5DA3735D7A7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65" name="Ovaal 443">
              <a:extLst>
                <a:ext uri="{FF2B5EF4-FFF2-40B4-BE49-F238E27FC236}">
                  <a16:creationId xmlns:a16="http://schemas.microsoft.com/office/drawing/2014/main" id="{97D4B7AD-9A90-4EFF-87C6-21F48E51ECD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6" name="Rechthoek 444">
              <a:extLst>
                <a:ext uri="{FF2B5EF4-FFF2-40B4-BE49-F238E27FC236}">
                  <a16:creationId xmlns:a16="http://schemas.microsoft.com/office/drawing/2014/main" id="{491AD332-A550-491D-9DD7-44B4D877D0A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167" name="Ovaal 445">
              <a:extLst>
                <a:ext uri="{FF2B5EF4-FFF2-40B4-BE49-F238E27FC236}">
                  <a16:creationId xmlns:a16="http://schemas.microsoft.com/office/drawing/2014/main" id="{3574C9E5-FC4D-46F4-8C61-8E761E3CE71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68" name="Rechthoek 446">
              <a:extLst>
                <a:ext uri="{FF2B5EF4-FFF2-40B4-BE49-F238E27FC236}">
                  <a16:creationId xmlns:a16="http://schemas.microsoft.com/office/drawing/2014/main" id="{A407DF64-4584-4AD3-ABF1-3FB5CF39404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169" name="Ovaal 447">
              <a:extLst>
                <a:ext uri="{FF2B5EF4-FFF2-40B4-BE49-F238E27FC236}">
                  <a16:creationId xmlns:a16="http://schemas.microsoft.com/office/drawing/2014/main" id="{7A3A4BEF-BF33-4E41-8992-D1B17DCF74F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0" name="Rechthoek 448">
              <a:extLst>
                <a:ext uri="{FF2B5EF4-FFF2-40B4-BE49-F238E27FC236}">
                  <a16:creationId xmlns:a16="http://schemas.microsoft.com/office/drawing/2014/main" id="{17FEBDBB-5CDC-4630-A924-1C2C13D2547B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71" name="Ovaal 449">
              <a:extLst>
                <a:ext uri="{FF2B5EF4-FFF2-40B4-BE49-F238E27FC236}">
                  <a16:creationId xmlns:a16="http://schemas.microsoft.com/office/drawing/2014/main" id="{E8695EAA-EE3C-4FA5-9972-60324C47D6C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72" name="Rechthoek 450">
              <a:extLst>
                <a:ext uri="{FF2B5EF4-FFF2-40B4-BE49-F238E27FC236}">
                  <a16:creationId xmlns:a16="http://schemas.microsoft.com/office/drawing/2014/main" id="{B61819E2-84C5-4A4B-AD5E-04D647EB0B8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73" name="Ovaal 451">
              <a:extLst>
                <a:ext uri="{FF2B5EF4-FFF2-40B4-BE49-F238E27FC236}">
                  <a16:creationId xmlns:a16="http://schemas.microsoft.com/office/drawing/2014/main" id="{33554ACE-31E7-4E0B-84D1-31987108E3B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4" name="Rechthoek 452">
              <a:extLst>
                <a:ext uri="{FF2B5EF4-FFF2-40B4-BE49-F238E27FC236}">
                  <a16:creationId xmlns:a16="http://schemas.microsoft.com/office/drawing/2014/main" id="{D76FD856-93B6-4E75-9BF5-20B139B836E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175" name="Ovaal 453">
              <a:extLst>
                <a:ext uri="{FF2B5EF4-FFF2-40B4-BE49-F238E27FC236}">
                  <a16:creationId xmlns:a16="http://schemas.microsoft.com/office/drawing/2014/main" id="{309FEA4F-CD97-40E1-BF14-151A64BCA97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6" name="Rechthoek 454">
              <a:extLst>
                <a:ext uri="{FF2B5EF4-FFF2-40B4-BE49-F238E27FC236}">
                  <a16:creationId xmlns:a16="http://schemas.microsoft.com/office/drawing/2014/main" id="{28C30C2F-7BFC-4966-AE77-10F64F441188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177" name="VOORBEELD">
              <a:extLst>
                <a:ext uri="{FF2B5EF4-FFF2-40B4-BE49-F238E27FC236}">
                  <a16:creationId xmlns:a16="http://schemas.microsoft.com/office/drawing/2014/main" id="{DEEA5D04-ABEE-420F-A49C-B498DDC6989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78" name="Rechthoek 458">
                <a:extLst>
                  <a:ext uri="{FF2B5EF4-FFF2-40B4-BE49-F238E27FC236}">
                    <a16:creationId xmlns:a16="http://schemas.microsoft.com/office/drawing/2014/main" id="{4833AC9F-CC16-4E12-8B45-73F72A71BC0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79" name="Rechthoek 459">
                <a:extLst>
                  <a:ext uri="{FF2B5EF4-FFF2-40B4-BE49-F238E27FC236}">
                    <a16:creationId xmlns:a16="http://schemas.microsoft.com/office/drawing/2014/main" id="{97E1B82F-76FC-4F79-880C-EF2A6C6132F9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0" name="Groep 460">
                <a:extLst>
                  <a:ext uri="{FF2B5EF4-FFF2-40B4-BE49-F238E27FC236}">
                    <a16:creationId xmlns:a16="http://schemas.microsoft.com/office/drawing/2014/main" id="{555CD2BA-FB4A-41D8-801A-C6C910D3BF4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1" name="Groep 491">
                  <a:extLst>
                    <a:ext uri="{FF2B5EF4-FFF2-40B4-BE49-F238E27FC236}">
                      <a16:creationId xmlns:a16="http://schemas.microsoft.com/office/drawing/2014/main" id="{7E1CAB34-406C-41A3-B886-70E80389E33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13" name="Rechte verbindingslijn 493">
                    <a:extLst>
                      <a:ext uri="{FF2B5EF4-FFF2-40B4-BE49-F238E27FC236}">
                        <a16:creationId xmlns:a16="http://schemas.microsoft.com/office/drawing/2014/main" id="{0E0810D0-87A1-48D2-95FA-2D2233DA33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494">
                    <a:extLst>
                      <a:ext uri="{FF2B5EF4-FFF2-40B4-BE49-F238E27FC236}">
                        <a16:creationId xmlns:a16="http://schemas.microsoft.com/office/drawing/2014/main" id="{A22C471D-44FE-4E8E-B84F-8AB24539C3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495">
                    <a:extLst>
                      <a:ext uri="{FF2B5EF4-FFF2-40B4-BE49-F238E27FC236}">
                        <a16:creationId xmlns:a16="http://schemas.microsoft.com/office/drawing/2014/main" id="{F8D1BB14-D05B-4DF1-9232-3F28A04E20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496">
                    <a:extLst>
                      <a:ext uri="{FF2B5EF4-FFF2-40B4-BE49-F238E27FC236}">
                        <a16:creationId xmlns:a16="http://schemas.microsoft.com/office/drawing/2014/main" id="{C04F9310-DDC7-4B56-917A-21512648E4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497">
                    <a:extLst>
                      <a:ext uri="{FF2B5EF4-FFF2-40B4-BE49-F238E27FC236}">
                        <a16:creationId xmlns:a16="http://schemas.microsoft.com/office/drawing/2014/main" id="{FEF310C5-BF58-4A0E-94B2-26C3FB08D5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2" name="Pijl: rechts 492">
                  <a:extLst>
                    <a:ext uri="{FF2B5EF4-FFF2-40B4-BE49-F238E27FC236}">
                      <a16:creationId xmlns:a16="http://schemas.microsoft.com/office/drawing/2014/main" id="{3EE3BC62-4C9E-4F43-8431-55D4403F16B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1" name="Groep 461">
                <a:extLst>
                  <a:ext uri="{FF2B5EF4-FFF2-40B4-BE49-F238E27FC236}">
                    <a16:creationId xmlns:a16="http://schemas.microsoft.com/office/drawing/2014/main" id="{A661D6D8-4A7D-4F83-A556-F139A6E0029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04" name="Groep 484">
                  <a:extLst>
                    <a:ext uri="{FF2B5EF4-FFF2-40B4-BE49-F238E27FC236}">
                      <a16:creationId xmlns:a16="http://schemas.microsoft.com/office/drawing/2014/main" id="{29209753-7690-4DC6-B808-0FDEF3E086C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06" name="Rechte verbindingslijn 486">
                    <a:extLst>
                      <a:ext uri="{FF2B5EF4-FFF2-40B4-BE49-F238E27FC236}">
                        <a16:creationId xmlns:a16="http://schemas.microsoft.com/office/drawing/2014/main" id="{6C870274-E25B-4EA3-8EA2-0B24F3BCB1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7" name="Rechte verbindingslijn 487">
                    <a:extLst>
                      <a:ext uri="{FF2B5EF4-FFF2-40B4-BE49-F238E27FC236}">
                        <a16:creationId xmlns:a16="http://schemas.microsoft.com/office/drawing/2014/main" id="{5E7358A6-CB7B-4E62-AB89-9FA14D602E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488">
                    <a:extLst>
                      <a:ext uri="{FF2B5EF4-FFF2-40B4-BE49-F238E27FC236}">
                        <a16:creationId xmlns:a16="http://schemas.microsoft.com/office/drawing/2014/main" id="{ABB064C2-D66D-4C5E-B52C-C274C430D0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489">
                    <a:extLst>
                      <a:ext uri="{FF2B5EF4-FFF2-40B4-BE49-F238E27FC236}">
                        <a16:creationId xmlns:a16="http://schemas.microsoft.com/office/drawing/2014/main" id="{84C13102-E801-4C3F-B9FA-BDEDD7521C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490">
                    <a:extLst>
                      <a:ext uri="{FF2B5EF4-FFF2-40B4-BE49-F238E27FC236}">
                        <a16:creationId xmlns:a16="http://schemas.microsoft.com/office/drawing/2014/main" id="{445D17F3-550F-4F0E-B8A0-541BE946BE0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5" name="Pijl: rechts 485">
                  <a:extLst>
                    <a:ext uri="{FF2B5EF4-FFF2-40B4-BE49-F238E27FC236}">
                      <a16:creationId xmlns:a16="http://schemas.microsoft.com/office/drawing/2014/main" id="{7B57CC3C-04E2-4038-97F7-2F2043D2AC3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2" name="Rechte verbindingslijn 462">
                <a:extLst>
                  <a:ext uri="{FF2B5EF4-FFF2-40B4-BE49-F238E27FC236}">
                    <a16:creationId xmlns:a16="http://schemas.microsoft.com/office/drawing/2014/main" id="{B6FCFAE4-59B0-4F97-B7A8-8FA86ECA50E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83" name="Rechte verbindingslijn 463">
                <a:extLst>
                  <a:ext uri="{FF2B5EF4-FFF2-40B4-BE49-F238E27FC236}">
                    <a16:creationId xmlns:a16="http://schemas.microsoft.com/office/drawing/2014/main" id="{8FBAEA55-7825-4A44-B12B-554973B06D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84" name="Rechthoek 464">
                <a:extLst>
                  <a:ext uri="{FF2B5EF4-FFF2-40B4-BE49-F238E27FC236}">
                    <a16:creationId xmlns:a16="http://schemas.microsoft.com/office/drawing/2014/main" id="{5A5F2F29-2838-4E87-A4AB-C1066F908C9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85" name="Rechthoek 465">
                <a:extLst>
                  <a:ext uri="{FF2B5EF4-FFF2-40B4-BE49-F238E27FC236}">
                    <a16:creationId xmlns:a16="http://schemas.microsoft.com/office/drawing/2014/main" id="{C1374C62-829E-47D3-A3E3-09712F083C3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86" name="Groep 466">
                <a:extLst>
                  <a:ext uri="{FF2B5EF4-FFF2-40B4-BE49-F238E27FC236}">
                    <a16:creationId xmlns:a16="http://schemas.microsoft.com/office/drawing/2014/main" id="{5CEBDCCD-F06A-4B66-9AA5-D420C53ADC2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96" name="Rechthoek 476">
                  <a:extLst>
                    <a:ext uri="{FF2B5EF4-FFF2-40B4-BE49-F238E27FC236}">
                      <a16:creationId xmlns:a16="http://schemas.microsoft.com/office/drawing/2014/main" id="{18FD563A-1772-44AC-9910-2787888BF90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7" name="Groep 477">
                  <a:extLst>
                    <a:ext uri="{FF2B5EF4-FFF2-40B4-BE49-F238E27FC236}">
                      <a16:creationId xmlns:a16="http://schemas.microsoft.com/office/drawing/2014/main" id="{AB34C18F-6687-466D-814C-C1D9A1B0D4E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9" name="Rechte verbindingslijn 479">
                    <a:extLst>
                      <a:ext uri="{FF2B5EF4-FFF2-40B4-BE49-F238E27FC236}">
                        <a16:creationId xmlns:a16="http://schemas.microsoft.com/office/drawing/2014/main" id="{DE9AB5EE-932C-4031-9BD0-18DEDF509A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480">
                    <a:extLst>
                      <a:ext uri="{FF2B5EF4-FFF2-40B4-BE49-F238E27FC236}">
                        <a16:creationId xmlns:a16="http://schemas.microsoft.com/office/drawing/2014/main" id="{5EB0AF4C-B07A-48EE-8DB4-B0B0A1A721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481">
                    <a:extLst>
                      <a:ext uri="{FF2B5EF4-FFF2-40B4-BE49-F238E27FC236}">
                        <a16:creationId xmlns:a16="http://schemas.microsoft.com/office/drawing/2014/main" id="{6B2F77AD-1EAF-42E9-9770-798F5E2834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482">
                    <a:extLst>
                      <a:ext uri="{FF2B5EF4-FFF2-40B4-BE49-F238E27FC236}">
                        <a16:creationId xmlns:a16="http://schemas.microsoft.com/office/drawing/2014/main" id="{BEFB66E1-2FCE-4537-BBE8-47A66A9199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3" name="Rechte verbindingslijn 483">
                    <a:extLst>
                      <a:ext uri="{FF2B5EF4-FFF2-40B4-BE49-F238E27FC236}">
                        <a16:creationId xmlns:a16="http://schemas.microsoft.com/office/drawing/2014/main" id="{95118E1B-95A1-4FC6-B50D-17DB384715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8" name="Pijl: rechts 478">
                  <a:extLst>
                    <a:ext uri="{FF2B5EF4-FFF2-40B4-BE49-F238E27FC236}">
                      <a16:creationId xmlns:a16="http://schemas.microsoft.com/office/drawing/2014/main" id="{CA4E57A4-A9DD-4E42-ACC0-F31E209A36D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7" name="Groep 467">
                <a:extLst>
                  <a:ext uri="{FF2B5EF4-FFF2-40B4-BE49-F238E27FC236}">
                    <a16:creationId xmlns:a16="http://schemas.microsoft.com/office/drawing/2014/main" id="{9AFD0255-9A68-4A56-AF67-4D39E43A5A0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88" name="Rechthoek 468">
                  <a:extLst>
                    <a:ext uri="{FF2B5EF4-FFF2-40B4-BE49-F238E27FC236}">
                      <a16:creationId xmlns:a16="http://schemas.microsoft.com/office/drawing/2014/main" id="{4F97CD9B-797B-4215-8F78-1E434DF1D13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89" name="Groep 469">
                  <a:extLst>
                    <a:ext uri="{FF2B5EF4-FFF2-40B4-BE49-F238E27FC236}">
                      <a16:creationId xmlns:a16="http://schemas.microsoft.com/office/drawing/2014/main" id="{37EBE2D0-07F4-412C-9747-969189F19FF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1" name="Rechte verbindingslijn 471">
                    <a:extLst>
                      <a:ext uri="{FF2B5EF4-FFF2-40B4-BE49-F238E27FC236}">
                        <a16:creationId xmlns:a16="http://schemas.microsoft.com/office/drawing/2014/main" id="{B3907470-7540-4F8A-A395-6E63F15EFE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472">
                    <a:extLst>
                      <a:ext uri="{FF2B5EF4-FFF2-40B4-BE49-F238E27FC236}">
                        <a16:creationId xmlns:a16="http://schemas.microsoft.com/office/drawing/2014/main" id="{DAC65D01-6010-496C-8D14-FBB6508620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3" name="Rechte verbindingslijn 473">
                    <a:extLst>
                      <a:ext uri="{FF2B5EF4-FFF2-40B4-BE49-F238E27FC236}">
                        <a16:creationId xmlns:a16="http://schemas.microsoft.com/office/drawing/2014/main" id="{CD539248-E130-4F5B-9496-5918132829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4" name="Rechte verbindingslijn 474">
                    <a:extLst>
                      <a:ext uri="{FF2B5EF4-FFF2-40B4-BE49-F238E27FC236}">
                        <a16:creationId xmlns:a16="http://schemas.microsoft.com/office/drawing/2014/main" id="{C3018C1D-29F1-4639-8343-378F804ABD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5" name="Rechte verbindingslijn 475">
                    <a:extLst>
                      <a:ext uri="{FF2B5EF4-FFF2-40B4-BE49-F238E27FC236}">
                        <a16:creationId xmlns:a16="http://schemas.microsoft.com/office/drawing/2014/main" id="{BDCF97C5-3AC2-4955-83AC-3EF6C19CF6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0" name="Pijl: rechts 470">
                  <a:extLst>
                    <a:ext uri="{FF2B5EF4-FFF2-40B4-BE49-F238E27FC236}">
                      <a16:creationId xmlns:a16="http://schemas.microsoft.com/office/drawing/2014/main" id="{077BA875-C8CD-49CA-BA43-2FBF8A6E54F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76183339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Afbeelding 139">
            <a:extLst>
              <a:ext uri="{FF2B5EF4-FFF2-40B4-BE49-F238E27FC236}">
                <a16:creationId xmlns:a16="http://schemas.microsoft.com/office/drawing/2014/main" id="{FCC836EC-ED49-44E4-B67B-F600CF4431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2514" y="792000"/>
            <a:ext cx="3707487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692514" y="1650648"/>
            <a:ext cx="3707488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C90DC-0BBB-417A-9E03-A226B1B54837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RIGHT + PHOTO (L)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000" y="1650648"/>
            <a:ext cx="6504512" cy="369853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901232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2001" y="393918"/>
            <a:ext cx="5712512" cy="5351262"/>
          </a:xfrm>
          <a:solidFill>
            <a:schemeClr val="bg1">
              <a:lumMod val="95000"/>
            </a:schemeClr>
          </a:solidFill>
        </p:spPr>
        <p:txBody>
          <a:bodyPr lIns="432000" tIns="1980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142" name="Groep 141">
            <a:extLst>
              <a:ext uri="{FF2B5EF4-FFF2-40B4-BE49-F238E27FC236}">
                <a16:creationId xmlns:a16="http://schemas.microsoft.com/office/drawing/2014/main" id="{199889E3-1518-4CE5-A68D-8B8E728EABD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46E767C6-1E2C-43FE-8D0B-311D23899EF6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B2A1A48F-E085-4DEF-A563-97A5B021CFE4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9C64A495-A1D3-422E-9A52-7EAEE65F828A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0CC19B38-FCC1-4E82-BE89-BD9F8B0C7E1A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86DC72FB-BFA1-45AD-8785-1B5E59FE7D17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704618B8-1B57-4235-B5DF-BF09CDCA8D67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330" name="INSTRUCTION">
            <a:extLst>
              <a:ext uri="{FF2B5EF4-FFF2-40B4-BE49-F238E27FC236}">
                <a16:creationId xmlns:a16="http://schemas.microsoft.com/office/drawing/2014/main" id="{F9B625CB-2883-4E1D-A0E1-BCDA1C7914DD}"/>
              </a:ext>
            </a:extLst>
          </p:cNvPr>
          <p:cNvGrpSpPr/>
          <p:nvPr userDrawn="1"/>
        </p:nvGrpSpPr>
        <p:grpSpPr>
          <a:xfrm>
            <a:off x="-3786760" y="0"/>
            <a:ext cx="3693386" cy="5606414"/>
            <a:chOff x="-3786760" y="0"/>
            <a:chExt cx="3693386" cy="5606414"/>
          </a:xfrm>
        </p:grpSpPr>
        <p:sp>
          <p:nvSpPr>
            <p:cNvPr id="331" name="Rechthoek 330">
              <a:extLst>
                <a:ext uri="{FF2B5EF4-FFF2-40B4-BE49-F238E27FC236}">
                  <a16:creationId xmlns:a16="http://schemas.microsoft.com/office/drawing/2014/main" id="{A6C5E1BE-1B7F-40E1-8F88-AE8FDF54464F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2F1F8F4C-2EB4-4898-87CF-0971CC55837D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D550D756-A45E-4442-BF4C-706853CA40C8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4" name="Rechthoek 333">
              <a:extLst>
                <a:ext uri="{FF2B5EF4-FFF2-40B4-BE49-F238E27FC236}">
                  <a16:creationId xmlns:a16="http://schemas.microsoft.com/office/drawing/2014/main" id="{0DAEF7AF-6DE5-4996-A49C-8CA73C63D8D5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35" name="Ovaal 334">
              <a:extLst>
                <a:ext uri="{FF2B5EF4-FFF2-40B4-BE49-F238E27FC236}">
                  <a16:creationId xmlns:a16="http://schemas.microsoft.com/office/drawing/2014/main" id="{004D9971-B0F1-4827-98FA-C6CD8CE02CD8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36" name="Rechthoek 335">
              <a:extLst>
                <a:ext uri="{FF2B5EF4-FFF2-40B4-BE49-F238E27FC236}">
                  <a16:creationId xmlns:a16="http://schemas.microsoft.com/office/drawing/2014/main" id="{7D9D1994-316E-4D49-AA56-6C6D220F900B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37" name="Groep 336">
              <a:extLst>
                <a:ext uri="{FF2B5EF4-FFF2-40B4-BE49-F238E27FC236}">
                  <a16:creationId xmlns:a16="http://schemas.microsoft.com/office/drawing/2014/main" id="{B2234434-B7BA-4E0A-8E52-BCFAFF80DDE7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87" name="Rechthoek 386">
                <a:extLst>
                  <a:ext uri="{FF2B5EF4-FFF2-40B4-BE49-F238E27FC236}">
                    <a16:creationId xmlns:a16="http://schemas.microsoft.com/office/drawing/2014/main" id="{F2FADEF1-0829-4660-8298-6BF372591F4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88" name="Rechte verbindingslijn 387">
                <a:extLst>
                  <a:ext uri="{FF2B5EF4-FFF2-40B4-BE49-F238E27FC236}">
                    <a16:creationId xmlns:a16="http://schemas.microsoft.com/office/drawing/2014/main" id="{52E3ED85-7A68-4263-B77C-A2E34CBD18F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89" name="Gelijkbenige driehoek 388">
                <a:extLst>
                  <a:ext uri="{FF2B5EF4-FFF2-40B4-BE49-F238E27FC236}">
                    <a16:creationId xmlns:a16="http://schemas.microsoft.com/office/drawing/2014/main" id="{FB29EB95-6F11-402D-A0EF-3E1A73DD2AF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8" name="Ovaal 337">
              <a:extLst>
                <a:ext uri="{FF2B5EF4-FFF2-40B4-BE49-F238E27FC236}">
                  <a16:creationId xmlns:a16="http://schemas.microsoft.com/office/drawing/2014/main" id="{54EF84FC-F81D-460B-A8C8-69F0C59B23EB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9" name="Rechthoek 338">
              <a:extLst>
                <a:ext uri="{FF2B5EF4-FFF2-40B4-BE49-F238E27FC236}">
                  <a16:creationId xmlns:a16="http://schemas.microsoft.com/office/drawing/2014/main" id="{5A1495EA-A6C9-4DEF-9D92-2E71C3246738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0" name="ICOON_info">
              <a:extLst>
                <a:ext uri="{FF2B5EF4-FFF2-40B4-BE49-F238E27FC236}">
                  <a16:creationId xmlns:a16="http://schemas.microsoft.com/office/drawing/2014/main" id="{DB4F3240-E175-4FC8-9480-B612802CC26B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85" name="Ovaal 384">
                <a:extLst>
                  <a:ext uri="{FF2B5EF4-FFF2-40B4-BE49-F238E27FC236}">
                    <a16:creationId xmlns:a16="http://schemas.microsoft.com/office/drawing/2014/main" id="{96FC9283-D09A-4273-83FB-927FDB97C97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6" name="Graphic 163" descr="Informatie">
                <a:extLst>
                  <a:ext uri="{FF2B5EF4-FFF2-40B4-BE49-F238E27FC236}">
                    <a16:creationId xmlns:a16="http://schemas.microsoft.com/office/drawing/2014/main" id="{D6298074-E9DC-4E67-897D-79D9798B36F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1" name="Groep 340">
              <a:extLst>
                <a:ext uri="{FF2B5EF4-FFF2-40B4-BE49-F238E27FC236}">
                  <a16:creationId xmlns:a16="http://schemas.microsoft.com/office/drawing/2014/main" id="{01D10A33-F36A-4022-A667-2CE72787DC07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60" name="Rechthoek 359">
                <a:extLst>
                  <a:ext uri="{FF2B5EF4-FFF2-40B4-BE49-F238E27FC236}">
                    <a16:creationId xmlns:a16="http://schemas.microsoft.com/office/drawing/2014/main" id="{205A007C-CF9A-447D-A7A5-0E9EA66C531C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1" name="Rechthoek 360">
                <a:extLst>
                  <a:ext uri="{FF2B5EF4-FFF2-40B4-BE49-F238E27FC236}">
                    <a16:creationId xmlns:a16="http://schemas.microsoft.com/office/drawing/2014/main" id="{EF8B1203-8A27-4EE3-92FF-10DF20C9503E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2" name="Tekstvak 361">
                <a:extLst>
                  <a:ext uri="{FF2B5EF4-FFF2-40B4-BE49-F238E27FC236}">
                    <a16:creationId xmlns:a16="http://schemas.microsoft.com/office/drawing/2014/main" id="{041E32E0-A765-4368-982C-C12CB8512A91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63" name="Tekstvak 362">
                <a:extLst>
                  <a:ext uri="{FF2B5EF4-FFF2-40B4-BE49-F238E27FC236}">
                    <a16:creationId xmlns:a16="http://schemas.microsoft.com/office/drawing/2014/main" id="{F0710517-854E-4336-A81F-0888BE068FFA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64" name="Vrije vorm: vorm 363">
                <a:extLst>
                  <a:ext uri="{FF2B5EF4-FFF2-40B4-BE49-F238E27FC236}">
                    <a16:creationId xmlns:a16="http://schemas.microsoft.com/office/drawing/2014/main" id="{6FD4ACEA-4663-4E9C-B974-B41FFD792AE4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5" name="Groep 364">
                <a:extLst>
                  <a:ext uri="{FF2B5EF4-FFF2-40B4-BE49-F238E27FC236}">
                    <a16:creationId xmlns:a16="http://schemas.microsoft.com/office/drawing/2014/main" id="{DF2B7780-C8BF-45E7-A3E2-3768F1954FCF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75" name="Rechthoek: afgeronde hoeken 374">
                  <a:extLst>
                    <a:ext uri="{FF2B5EF4-FFF2-40B4-BE49-F238E27FC236}">
                      <a16:creationId xmlns:a16="http://schemas.microsoft.com/office/drawing/2014/main" id="{3C0AA23C-E63E-4FB4-B614-FAFC4750931F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6" name="Rechthoek: afgeronde hoeken 375">
                  <a:extLst>
                    <a:ext uri="{FF2B5EF4-FFF2-40B4-BE49-F238E27FC236}">
                      <a16:creationId xmlns:a16="http://schemas.microsoft.com/office/drawing/2014/main" id="{BBBDB450-AF42-40AE-A7E8-A172C44404E3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77" name="Groep 376">
                  <a:extLst>
                    <a:ext uri="{FF2B5EF4-FFF2-40B4-BE49-F238E27FC236}">
                      <a16:creationId xmlns:a16="http://schemas.microsoft.com/office/drawing/2014/main" id="{9825D482-BE28-465A-BC14-E55536366BA3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83" name="Rechthoek 382">
                    <a:extLst>
                      <a:ext uri="{FF2B5EF4-FFF2-40B4-BE49-F238E27FC236}">
                        <a16:creationId xmlns:a16="http://schemas.microsoft.com/office/drawing/2014/main" id="{73632826-89EE-4EEF-9E97-B8F5380094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4" name="Pijl: punthaak 383">
                    <a:extLst>
                      <a:ext uri="{FF2B5EF4-FFF2-40B4-BE49-F238E27FC236}">
                        <a16:creationId xmlns:a16="http://schemas.microsoft.com/office/drawing/2014/main" id="{0CBC458B-EB48-4BA6-9813-9C5D3338175C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335A8EEC-61D2-4309-BAB9-790049ECEDDE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81" name="Rechthoek 380">
                    <a:extLst>
                      <a:ext uri="{FF2B5EF4-FFF2-40B4-BE49-F238E27FC236}">
                        <a16:creationId xmlns:a16="http://schemas.microsoft.com/office/drawing/2014/main" id="{8C61CE06-E310-4955-9C7C-D6966FF3957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2" name="Pijl: punthaak 381">
                    <a:extLst>
                      <a:ext uri="{FF2B5EF4-FFF2-40B4-BE49-F238E27FC236}">
                        <a16:creationId xmlns:a16="http://schemas.microsoft.com/office/drawing/2014/main" id="{835A2541-4B48-47C1-A37E-141AE2BBC8A7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79" name="Rechte verbindingslijn 378">
                  <a:extLst>
                    <a:ext uri="{FF2B5EF4-FFF2-40B4-BE49-F238E27FC236}">
                      <a16:creationId xmlns:a16="http://schemas.microsoft.com/office/drawing/2014/main" id="{BA475BDB-D0E3-4274-AC0B-92B6DE3E14C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80" name="Rechte verbindingslijn 379">
                  <a:extLst>
                    <a:ext uri="{FF2B5EF4-FFF2-40B4-BE49-F238E27FC236}">
                      <a16:creationId xmlns:a16="http://schemas.microsoft.com/office/drawing/2014/main" id="{760C0121-D629-451D-BE9F-A429FFF26C6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66" name="Groep 365">
                <a:extLst>
                  <a:ext uri="{FF2B5EF4-FFF2-40B4-BE49-F238E27FC236}">
                    <a16:creationId xmlns:a16="http://schemas.microsoft.com/office/drawing/2014/main" id="{B271C5E9-24A3-4B1B-B620-1B1CCD258CFF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67" name="Vrije vorm: vorm 366">
                  <a:extLst>
                    <a:ext uri="{FF2B5EF4-FFF2-40B4-BE49-F238E27FC236}">
                      <a16:creationId xmlns:a16="http://schemas.microsoft.com/office/drawing/2014/main" id="{92E9EEC4-3FC8-4E17-ADE0-F2D5AF4701BC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8" name="Rechthoek: afgeronde hoeken 367">
                  <a:extLst>
                    <a:ext uri="{FF2B5EF4-FFF2-40B4-BE49-F238E27FC236}">
                      <a16:creationId xmlns:a16="http://schemas.microsoft.com/office/drawing/2014/main" id="{B955195E-16BC-4CF6-8A2A-7791BF596F47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9" name="Vrije vorm: vorm 368">
                  <a:extLst>
                    <a:ext uri="{FF2B5EF4-FFF2-40B4-BE49-F238E27FC236}">
                      <a16:creationId xmlns:a16="http://schemas.microsoft.com/office/drawing/2014/main" id="{420E010A-3C3E-45BA-A823-31398414A6B2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70" name="Groep 369">
                  <a:extLst>
                    <a:ext uri="{FF2B5EF4-FFF2-40B4-BE49-F238E27FC236}">
                      <a16:creationId xmlns:a16="http://schemas.microsoft.com/office/drawing/2014/main" id="{44ACC4F8-2CD1-4541-A7B2-D31F72690989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71" name="Vrije vorm: vorm 370">
                    <a:extLst>
                      <a:ext uri="{FF2B5EF4-FFF2-40B4-BE49-F238E27FC236}">
                        <a16:creationId xmlns:a16="http://schemas.microsoft.com/office/drawing/2014/main" id="{3C774D30-DFA9-4F93-BB97-9785027ECA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72" name="Groep 371">
                    <a:extLst>
                      <a:ext uri="{FF2B5EF4-FFF2-40B4-BE49-F238E27FC236}">
                        <a16:creationId xmlns:a16="http://schemas.microsoft.com/office/drawing/2014/main" id="{4D2E1E52-6707-4C75-8986-B67633537E3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73" name="Ovaal 372">
                      <a:extLst>
                        <a:ext uri="{FF2B5EF4-FFF2-40B4-BE49-F238E27FC236}">
                          <a16:creationId xmlns:a16="http://schemas.microsoft.com/office/drawing/2014/main" id="{A4206B7D-BE45-4EAA-9ED5-76B92B3EEA35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74" name="Gelijkbenige driehoek 34">
                      <a:extLst>
                        <a:ext uri="{FF2B5EF4-FFF2-40B4-BE49-F238E27FC236}">
                          <a16:creationId xmlns:a16="http://schemas.microsoft.com/office/drawing/2014/main" id="{281BB470-3893-4171-93AD-D10D42170220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42" name="Groep 341">
              <a:extLst>
                <a:ext uri="{FF2B5EF4-FFF2-40B4-BE49-F238E27FC236}">
                  <a16:creationId xmlns:a16="http://schemas.microsoft.com/office/drawing/2014/main" id="{D59E9968-BA93-46B9-B2B1-8609FF82147B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45" name="Rechthoek 344">
                <a:extLst>
                  <a:ext uri="{FF2B5EF4-FFF2-40B4-BE49-F238E27FC236}">
                    <a16:creationId xmlns:a16="http://schemas.microsoft.com/office/drawing/2014/main" id="{4EA4AE18-F0D2-4D00-B99F-D5C58CFC0F32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6" name="Rechthoek 345">
                <a:extLst>
                  <a:ext uri="{FF2B5EF4-FFF2-40B4-BE49-F238E27FC236}">
                    <a16:creationId xmlns:a16="http://schemas.microsoft.com/office/drawing/2014/main" id="{DBDD3168-D034-4167-B15B-649373F3780B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7" name="Tekstvak 346">
                <a:extLst>
                  <a:ext uri="{FF2B5EF4-FFF2-40B4-BE49-F238E27FC236}">
                    <a16:creationId xmlns:a16="http://schemas.microsoft.com/office/drawing/2014/main" id="{28E5AA42-4DE2-4895-AF78-C669777D616C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48" name="Tekstvak 347">
                <a:extLst>
                  <a:ext uri="{FF2B5EF4-FFF2-40B4-BE49-F238E27FC236}">
                    <a16:creationId xmlns:a16="http://schemas.microsoft.com/office/drawing/2014/main" id="{D1DB2C4D-F366-45D8-A461-FFAB731F8420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49" name="Vrije vorm: vorm 348">
                <a:extLst>
                  <a:ext uri="{FF2B5EF4-FFF2-40B4-BE49-F238E27FC236}">
                    <a16:creationId xmlns:a16="http://schemas.microsoft.com/office/drawing/2014/main" id="{AE943C02-6DE2-4DFA-B8CE-2B03FFF97CEF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0" name="Groep 349">
                <a:extLst>
                  <a:ext uri="{FF2B5EF4-FFF2-40B4-BE49-F238E27FC236}">
                    <a16:creationId xmlns:a16="http://schemas.microsoft.com/office/drawing/2014/main" id="{28017143-6C5D-41F5-BB56-1A6CC037630B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EA1EB780-F96B-4C32-B581-2305E79E1BE1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Rechthoek 47">
                  <a:extLst>
                    <a:ext uri="{FF2B5EF4-FFF2-40B4-BE49-F238E27FC236}">
                      <a16:creationId xmlns:a16="http://schemas.microsoft.com/office/drawing/2014/main" id="{9348D5D9-7FF5-411D-BFA4-CD954373AA60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8" name="Rechthoek 47">
                  <a:extLst>
                    <a:ext uri="{FF2B5EF4-FFF2-40B4-BE49-F238E27FC236}">
                      <a16:creationId xmlns:a16="http://schemas.microsoft.com/office/drawing/2014/main" id="{07C7D396-4EBA-489A-A9B0-B9583E1BEAA3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9" name="Koorde 358">
                  <a:extLst>
                    <a:ext uri="{FF2B5EF4-FFF2-40B4-BE49-F238E27FC236}">
                      <a16:creationId xmlns:a16="http://schemas.microsoft.com/office/drawing/2014/main" id="{B21507A5-4050-4692-A8F7-B837F2934A9D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1" name="Groep 350">
                <a:extLst>
                  <a:ext uri="{FF2B5EF4-FFF2-40B4-BE49-F238E27FC236}">
                    <a16:creationId xmlns:a16="http://schemas.microsoft.com/office/drawing/2014/main" id="{8FB6624B-712B-439C-8D8D-4E0BB04697AF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52" name="Rechthoek 351">
                  <a:extLst>
                    <a:ext uri="{FF2B5EF4-FFF2-40B4-BE49-F238E27FC236}">
                      <a16:creationId xmlns:a16="http://schemas.microsoft.com/office/drawing/2014/main" id="{787079E0-3EE0-44E2-993A-27E678241997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Rechthoek 352">
                  <a:extLst>
                    <a:ext uri="{FF2B5EF4-FFF2-40B4-BE49-F238E27FC236}">
                      <a16:creationId xmlns:a16="http://schemas.microsoft.com/office/drawing/2014/main" id="{AE88935B-1CE3-4CD8-B8ED-36F8394D9C87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Ovaal 353">
                  <a:extLst>
                    <a:ext uri="{FF2B5EF4-FFF2-40B4-BE49-F238E27FC236}">
                      <a16:creationId xmlns:a16="http://schemas.microsoft.com/office/drawing/2014/main" id="{D5F24DFB-05CF-4069-A5D2-F3CE9FE863B8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Rechthoek 47">
                  <a:extLst>
                    <a:ext uri="{FF2B5EF4-FFF2-40B4-BE49-F238E27FC236}">
                      <a16:creationId xmlns:a16="http://schemas.microsoft.com/office/drawing/2014/main" id="{B62433DA-2689-44B3-A232-5A98361E283E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43" name="Ovaal 342">
              <a:extLst>
                <a:ext uri="{FF2B5EF4-FFF2-40B4-BE49-F238E27FC236}">
                  <a16:creationId xmlns:a16="http://schemas.microsoft.com/office/drawing/2014/main" id="{E2253505-227C-4AD8-8D61-6036BA9304EC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4" name="Rechthoek 343">
              <a:extLst>
                <a:ext uri="{FF2B5EF4-FFF2-40B4-BE49-F238E27FC236}">
                  <a16:creationId xmlns:a16="http://schemas.microsoft.com/office/drawing/2014/main" id="{6EF7D8EB-EC66-4380-A69F-532A841D8AC0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221" name="INSTRUCTION">
            <a:extLst>
              <a:ext uri="{FF2B5EF4-FFF2-40B4-BE49-F238E27FC236}">
                <a16:creationId xmlns:a16="http://schemas.microsoft.com/office/drawing/2014/main" id="{50E217CC-DFC0-4980-9CB7-1342E459F1FE}"/>
              </a:ext>
            </a:extLst>
          </p:cNvPr>
          <p:cNvGrpSpPr/>
          <p:nvPr userDrawn="1"/>
        </p:nvGrpSpPr>
        <p:grpSpPr>
          <a:xfrm>
            <a:off x="12383475" y="0"/>
            <a:ext cx="3593091" cy="4641338"/>
            <a:chOff x="-3786165" y="0"/>
            <a:chExt cx="3593091" cy="4641338"/>
          </a:xfrm>
        </p:grpSpPr>
        <p:sp>
          <p:nvSpPr>
            <p:cNvPr id="222" name="Rechthoek 435">
              <a:extLst>
                <a:ext uri="{FF2B5EF4-FFF2-40B4-BE49-F238E27FC236}">
                  <a16:creationId xmlns:a16="http://schemas.microsoft.com/office/drawing/2014/main" id="{9D171714-BD7B-4D4D-9A05-F851C991571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23" name="Ovaal 436">
              <a:extLst>
                <a:ext uri="{FF2B5EF4-FFF2-40B4-BE49-F238E27FC236}">
                  <a16:creationId xmlns:a16="http://schemas.microsoft.com/office/drawing/2014/main" id="{863A9426-6F7C-44DC-93CE-448ADE808C3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4" name="Rechthoek 437">
              <a:extLst>
                <a:ext uri="{FF2B5EF4-FFF2-40B4-BE49-F238E27FC236}">
                  <a16:creationId xmlns:a16="http://schemas.microsoft.com/office/drawing/2014/main" id="{3513780D-8B1A-4C38-AD89-9D3010FE621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25" name="Ovaal 438">
              <a:extLst>
                <a:ext uri="{FF2B5EF4-FFF2-40B4-BE49-F238E27FC236}">
                  <a16:creationId xmlns:a16="http://schemas.microsoft.com/office/drawing/2014/main" id="{14EB1603-3C45-4289-B1BC-B4EC2F26636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6" name="Rechthoek 439">
              <a:extLst>
                <a:ext uri="{FF2B5EF4-FFF2-40B4-BE49-F238E27FC236}">
                  <a16:creationId xmlns:a16="http://schemas.microsoft.com/office/drawing/2014/main" id="{01F84869-3098-4DEA-9BF8-F5599872E626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27" name="Rechthoek 440">
              <a:extLst>
                <a:ext uri="{FF2B5EF4-FFF2-40B4-BE49-F238E27FC236}">
                  <a16:creationId xmlns:a16="http://schemas.microsoft.com/office/drawing/2014/main" id="{ED508E1B-E456-47CB-A6AC-D73BDB6B889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28" name="Ovaal 441">
              <a:extLst>
                <a:ext uri="{FF2B5EF4-FFF2-40B4-BE49-F238E27FC236}">
                  <a16:creationId xmlns:a16="http://schemas.microsoft.com/office/drawing/2014/main" id="{D2508041-B35F-4E16-BD58-4D2F748CE26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9" name="Rechthoek 442">
              <a:extLst>
                <a:ext uri="{FF2B5EF4-FFF2-40B4-BE49-F238E27FC236}">
                  <a16:creationId xmlns:a16="http://schemas.microsoft.com/office/drawing/2014/main" id="{70E1AD21-2D42-416D-9844-6F8B10E059A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30" name="Ovaal 443">
              <a:extLst>
                <a:ext uri="{FF2B5EF4-FFF2-40B4-BE49-F238E27FC236}">
                  <a16:creationId xmlns:a16="http://schemas.microsoft.com/office/drawing/2014/main" id="{420C7978-724E-457A-948E-CF0A977C008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31" name="Rechthoek 444">
              <a:extLst>
                <a:ext uri="{FF2B5EF4-FFF2-40B4-BE49-F238E27FC236}">
                  <a16:creationId xmlns:a16="http://schemas.microsoft.com/office/drawing/2014/main" id="{6A2F976A-FF7E-449A-9A3E-B162A26E3880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232" name="Ovaal 445">
              <a:extLst>
                <a:ext uri="{FF2B5EF4-FFF2-40B4-BE49-F238E27FC236}">
                  <a16:creationId xmlns:a16="http://schemas.microsoft.com/office/drawing/2014/main" id="{DBD9ACDC-ACCE-4A65-B269-AD68967259E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3" name="Rechthoek 446">
              <a:extLst>
                <a:ext uri="{FF2B5EF4-FFF2-40B4-BE49-F238E27FC236}">
                  <a16:creationId xmlns:a16="http://schemas.microsoft.com/office/drawing/2014/main" id="{FF29423F-3435-44C7-A19E-4D3B6EECE64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234" name="Ovaal 447">
              <a:extLst>
                <a:ext uri="{FF2B5EF4-FFF2-40B4-BE49-F238E27FC236}">
                  <a16:creationId xmlns:a16="http://schemas.microsoft.com/office/drawing/2014/main" id="{601E9629-C625-4A0F-80B8-6252CEC1F33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5" name="Rechthoek 448">
              <a:extLst>
                <a:ext uri="{FF2B5EF4-FFF2-40B4-BE49-F238E27FC236}">
                  <a16:creationId xmlns:a16="http://schemas.microsoft.com/office/drawing/2014/main" id="{03B1B767-091B-4185-A6CE-A0B66E6D1DB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36" name="Ovaal 449">
              <a:extLst>
                <a:ext uri="{FF2B5EF4-FFF2-40B4-BE49-F238E27FC236}">
                  <a16:creationId xmlns:a16="http://schemas.microsoft.com/office/drawing/2014/main" id="{C80665F2-6FF0-455F-B7D7-6488DFE83DD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7" name="Rechthoek 450">
              <a:extLst>
                <a:ext uri="{FF2B5EF4-FFF2-40B4-BE49-F238E27FC236}">
                  <a16:creationId xmlns:a16="http://schemas.microsoft.com/office/drawing/2014/main" id="{1A004957-F82F-467E-B32F-BD2A3D0A0FFB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38" name="Ovaal 451">
              <a:extLst>
                <a:ext uri="{FF2B5EF4-FFF2-40B4-BE49-F238E27FC236}">
                  <a16:creationId xmlns:a16="http://schemas.microsoft.com/office/drawing/2014/main" id="{ACBD743C-3472-4188-8934-AA429B88638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39" name="Rechthoek 452">
              <a:extLst>
                <a:ext uri="{FF2B5EF4-FFF2-40B4-BE49-F238E27FC236}">
                  <a16:creationId xmlns:a16="http://schemas.microsoft.com/office/drawing/2014/main" id="{2EF1A7EF-67D5-44C7-A074-E3EF842D44B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240" name="Ovaal 453">
              <a:extLst>
                <a:ext uri="{FF2B5EF4-FFF2-40B4-BE49-F238E27FC236}">
                  <a16:creationId xmlns:a16="http://schemas.microsoft.com/office/drawing/2014/main" id="{87C9A119-1F67-416D-8CA0-27711D6063C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41" name="Rechthoek 454">
              <a:extLst>
                <a:ext uri="{FF2B5EF4-FFF2-40B4-BE49-F238E27FC236}">
                  <a16:creationId xmlns:a16="http://schemas.microsoft.com/office/drawing/2014/main" id="{0195FB2C-7C49-4745-8862-97E8329D2BE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242" name="VOORBEELD">
              <a:extLst>
                <a:ext uri="{FF2B5EF4-FFF2-40B4-BE49-F238E27FC236}">
                  <a16:creationId xmlns:a16="http://schemas.microsoft.com/office/drawing/2014/main" id="{1188E86A-F722-4D1A-A76F-C29AAC33F89A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5" name="Rechthoek 458">
                <a:extLst>
                  <a:ext uri="{FF2B5EF4-FFF2-40B4-BE49-F238E27FC236}">
                    <a16:creationId xmlns:a16="http://schemas.microsoft.com/office/drawing/2014/main" id="{84BEAF3B-5A75-4011-9B55-C2E9B975B7B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46" name="Rechthoek 459">
                <a:extLst>
                  <a:ext uri="{FF2B5EF4-FFF2-40B4-BE49-F238E27FC236}">
                    <a16:creationId xmlns:a16="http://schemas.microsoft.com/office/drawing/2014/main" id="{69760D2D-A910-4A4A-B121-EE7317C43C8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7" name="Groep 460">
                <a:extLst>
                  <a:ext uri="{FF2B5EF4-FFF2-40B4-BE49-F238E27FC236}">
                    <a16:creationId xmlns:a16="http://schemas.microsoft.com/office/drawing/2014/main" id="{2707327C-A9F5-4864-8A54-287500EC009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8" name="Groep 491">
                  <a:extLst>
                    <a:ext uri="{FF2B5EF4-FFF2-40B4-BE49-F238E27FC236}">
                      <a16:creationId xmlns:a16="http://schemas.microsoft.com/office/drawing/2014/main" id="{67B82519-2B5B-4016-80A3-C2B127873AE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80" name="Rechte verbindingslijn 493">
                    <a:extLst>
                      <a:ext uri="{FF2B5EF4-FFF2-40B4-BE49-F238E27FC236}">
                        <a16:creationId xmlns:a16="http://schemas.microsoft.com/office/drawing/2014/main" id="{D8D675A0-9B83-4493-BC42-3DCB5C4931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1" name="Rechte verbindingslijn 494">
                    <a:extLst>
                      <a:ext uri="{FF2B5EF4-FFF2-40B4-BE49-F238E27FC236}">
                        <a16:creationId xmlns:a16="http://schemas.microsoft.com/office/drawing/2014/main" id="{E818A592-4D39-45AF-A82D-3E1AA875D67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2" name="Rechte verbindingslijn 495">
                    <a:extLst>
                      <a:ext uri="{FF2B5EF4-FFF2-40B4-BE49-F238E27FC236}">
                        <a16:creationId xmlns:a16="http://schemas.microsoft.com/office/drawing/2014/main" id="{1EEDA971-BDFC-4E35-8D66-3F10225798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3" name="Rechte verbindingslijn 496">
                    <a:extLst>
                      <a:ext uri="{FF2B5EF4-FFF2-40B4-BE49-F238E27FC236}">
                        <a16:creationId xmlns:a16="http://schemas.microsoft.com/office/drawing/2014/main" id="{437F28A6-D730-4B9D-A4C9-B6096B4AEE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4" name="Rechte verbindingslijn 497">
                    <a:extLst>
                      <a:ext uri="{FF2B5EF4-FFF2-40B4-BE49-F238E27FC236}">
                        <a16:creationId xmlns:a16="http://schemas.microsoft.com/office/drawing/2014/main" id="{31AB4F6D-49C5-4BFB-979B-2CC05BC09C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9" name="Pijl: rechts 492">
                  <a:extLst>
                    <a:ext uri="{FF2B5EF4-FFF2-40B4-BE49-F238E27FC236}">
                      <a16:creationId xmlns:a16="http://schemas.microsoft.com/office/drawing/2014/main" id="{2177E855-1BB9-439A-A42B-F900773E99C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8" name="Groep 461">
                <a:extLst>
                  <a:ext uri="{FF2B5EF4-FFF2-40B4-BE49-F238E27FC236}">
                    <a16:creationId xmlns:a16="http://schemas.microsoft.com/office/drawing/2014/main" id="{04EB3345-4B4B-427D-9055-88734BF2C44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71" name="Groep 484">
                  <a:extLst>
                    <a:ext uri="{FF2B5EF4-FFF2-40B4-BE49-F238E27FC236}">
                      <a16:creationId xmlns:a16="http://schemas.microsoft.com/office/drawing/2014/main" id="{204749DA-8E15-4490-AACB-1356A5647C3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73" name="Rechte verbindingslijn 486">
                    <a:extLst>
                      <a:ext uri="{FF2B5EF4-FFF2-40B4-BE49-F238E27FC236}">
                        <a16:creationId xmlns:a16="http://schemas.microsoft.com/office/drawing/2014/main" id="{3468244A-F82B-4F62-B72E-BB943A6553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4" name="Rechte verbindingslijn 487">
                    <a:extLst>
                      <a:ext uri="{FF2B5EF4-FFF2-40B4-BE49-F238E27FC236}">
                        <a16:creationId xmlns:a16="http://schemas.microsoft.com/office/drawing/2014/main" id="{AD2D0397-4960-443B-B7C3-D1E0DE5636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5" name="Rechte verbindingslijn 488">
                    <a:extLst>
                      <a:ext uri="{FF2B5EF4-FFF2-40B4-BE49-F238E27FC236}">
                        <a16:creationId xmlns:a16="http://schemas.microsoft.com/office/drawing/2014/main" id="{1B85B829-CE79-4D16-9E56-830E7E1051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489">
                    <a:extLst>
                      <a:ext uri="{FF2B5EF4-FFF2-40B4-BE49-F238E27FC236}">
                        <a16:creationId xmlns:a16="http://schemas.microsoft.com/office/drawing/2014/main" id="{86308A96-EA48-4D52-8A23-D050D74774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490">
                    <a:extLst>
                      <a:ext uri="{FF2B5EF4-FFF2-40B4-BE49-F238E27FC236}">
                        <a16:creationId xmlns:a16="http://schemas.microsoft.com/office/drawing/2014/main" id="{BF7CC979-DE5B-4A62-B42D-6D0B964F2F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2" name="Pijl: rechts 485">
                  <a:extLst>
                    <a:ext uri="{FF2B5EF4-FFF2-40B4-BE49-F238E27FC236}">
                      <a16:creationId xmlns:a16="http://schemas.microsoft.com/office/drawing/2014/main" id="{BCC98447-AF3E-498F-8044-D96ED2612C9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49" name="Rechte verbindingslijn 462">
                <a:extLst>
                  <a:ext uri="{FF2B5EF4-FFF2-40B4-BE49-F238E27FC236}">
                    <a16:creationId xmlns:a16="http://schemas.microsoft.com/office/drawing/2014/main" id="{50191EF6-F608-4FC9-9FE2-B4DCB32995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50" name="Rechte verbindingslijn 463">
                <a:extLst>
                  <a:ext uri="{FF2B5EF4-FFF2-40B4-BE49-F238E27FC236}">
                    <a16:creationId xmlns:a16="http://schemas.microsoft.com/office/drawing/2014/main" id="{C7AE6DFA-FFAC-4FA1-A2FC-0ED36B19F3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51" name="Rechthoek 464">
                <a:extLst>
                  <a:ext uri="{FF2B5EF4-FFF2-40B4-BE49-F238E27FC236}">
                    <a16:creationId xmlns:a16="http://schemas.microsoft.com/office/drawing/2014/main" id="{8F82940E-A260-4ECD-AA54-C75095DC80C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52" name="Rechthoek 465">
                <a:extLst>
                  <a:ext uri="{FF2B5EF4-FFF2-40B4-BE49-F238E27FC236}">
                    <a16:creationId xmlns:a16="http://schemas.microsoft.com/office/drawing/2014/main" id="{0ABFC4B0-3656-4F67-818E-BC04EE981B0E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53" name="Groep 466">
                <a:extLst>
                  <a:ext uri="{FF2B5EF4-FFF2-40B4-BE49-F238E27FC236}">
                    <a16:creationId xmlns:a16="http://schemas.microsoft.com/office/drawing/2014/main" id="{99DCF29B-042C-43E5-990C-254C558D879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63" name="Rechthoek 476">
                  <a:extLst>
                    <a:ext uri="{FF2B5EF4-FFF2-40B4-BE49-F238E27FC236}">
                      <a16:creationId xmlns:a16="http://schemas.microsoft.com/office/drawing/2014/main" id="{2A0BC06F-16FC-4BD2-B74A-4C8044146559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4" name="Groep 477">
                  <a:extLst>
                    <a:ext uri="{FF2B5EF4-FFF2-40B4-BE49-F238E27FC236}">
                      <a16:creationId xmlns:a16="http://schemas.microsoft.com/office/drawing/2014/main" id="{D18FBB19-45A7-4A47-AEAE-DA79C4238FB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6" name="Rechte verbindingslijn 479">
                    <a:extLst>
                      <a:ext uri="{FF2B5EF4-FFF2-40B4-BE49-F238E27FC236}">
                        <a16:creationId xmlns:a16="http://schemas.microsoft.com/office/drawing/2014/main" id="{BE45005C-F37D-4AA7-96ED-5B3A3ED2E0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7" name="Rechte verbindingslijn 480">
                    <a:extLst>
                      <a:ext uri="{FF2B5EF4-FFF2-40B4-BE49-F238E27FC236}">
                        <a16:creationId xmlns:a16="http://schemas.microsoft.com/office/drawing/2014/main" id="{86BC9847-9DA1-4CBE-A618-1E230DF034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8" name="Rechte verbindingslijn 481">
                    <a:extLst>
                      <a:ext uri="{FF2B5EF4-FFF2-40B4-BE49-F238E27FC236}">
                        <a16:creationId xmlns:a16="http://schemas.microsoft.com/office/drawing/2014/main" id="{08BEA59E-1F5F-4DBA-A8AD-7BE067BBAE9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9" name="Rechte verbindingslijn 482">
                    <a:extLst>
                      <a:ext uri="{FF2B5EF4-FFF2-40B4-BE49-F238E27FC236}">
                        <a16:creationId xmlns:a16="http://schemas.microsoft.com/office/drawing/2014/main" id="{6BF431E4-B735-4164-87E7-DEC0A3002E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483">
                    <a:extLst>
                      <a:ext uri="{FF2B5EF4-FFF2-40B4-BE49-F238E27FC236}">
                        <a16:creationId xmlns:a16="http://schemas.microsoft.com/office/drawing/2014/main" id="{CD46469C-2A96-4D48-ABBE-E46427FACC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5" name="Pijl: rechts 478">
                  <a:extLst>
                    <a:ext uri="{FF2B5EF4-FFF2-40B4-BE49-F238E27FC236}">
                      <a16:creationId xmlns:a16="http://schemas.microsoft.com/office/drawing/2014/main" id="{6C5140A0-3C5A-444A-80C6-CBCCF5C0DC9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4" name="Groep 467">
                <a:extLst>
                  <a:ext uri="{FF2B5EF4-FFF2-40B4-BE49-F238E27FC236}">
                    <a16:creationId xmlns:a16="http://schemas.microsoft.com/office/drawing/2014/main" id="{D4D32634-098F-4F17-9F26-D9187A458A8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5" name="Rechthoek 468">
                  <a:extLst>
                    <a:ext uri="{FF2B5EF4-FFF2-40B4-BE49-F238E27FC236}">
                      <a16:creationId xmlns:a16="http://schemas.microsoft.com/office/drawing/2014/main" id="{059CB9A0-8CC2-45FE-86FA-6D50356EF81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6" name="Groep 469">
                  <a:extLst>
                    <a:ext uri="{FF2B5EF4-FFF2-40B4-BE49-F238E27FC236}">
                      <a16:creationId xmlns:a16="http://schemas.microsoft.com/office/drawing/2014/main" id="{2FCC7F39-D562-4EF8-BE33-B041B9863C2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8" name="Rechte verbindingslijn 471">
                    <a:extLst>
                      <a:ext uri="{FF2B5EF4-FFF2-40B4-BE49-F238E27FC236}">
                        <a16:creationId xmlns:a16="http://schemas.microsoft.com/office/drawing/2014/main" id="{5E71D43B-8DA2-430C-AA75-475DF74FA3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9" name="Rechte verbindingslijn 472">
                    <a:extLst>
                      <a:ext uri="{FF2B5EF4-FFF2-40B4-BE49-F238E27FC236}">
                        <a16:creationId xmlns:a16="http://schemas.microsoft.com/office/drawing/2014/main" id="{276E66A7-168B-4678-915B-BB13D9E15B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0" name="Rechte verbindingslijn 473">
                    <a:extLst>
                      <a:ext uri="{FF2B5EF4-FFF2-40B4-BE49-F238E27FC236}">
                        <a16:creationId xmlns:a16="http://schemas.microsoft.com/office/drawing/2014/main" id="{B6348A24-7A78-4B91-8BBA-305AB1F541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1" name="Rechte verbindingslijn 474">
                    <a:extLst>
                      <a:ext uri="{FF2B5EF4-FFF2-40B4-BE49-F238E27FC236}">
                        <a16:creationId xmlns:a16="http://schemas.microsoft.com/office/drawing/2014/main" id="{A97BEA94-0AEE-40FB-893E-99D0F41345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475">
                    <a:extLst>
                      <a:ext uri="{FF2B5EF4-FFF2-40B4-BE49-F238E27FC236}">
                        <a16:creationId xmlns:a16="http://schemas.microsoft.com/office/drawing/2014/main" id="{C6F01F00-CC18-48E9-BB68-665AB4EAEA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7" name="Pijl: rechts 470">
                  <a:extLst>
                    <a:ext uri="{FF2B5EF4-FFF2-40B4-BE49-F238E27FC236}">
                      <a16:creationId xmlns:a16="http://schemas.microsoft.com/office/drawing/2014/main" id="{4FB4AB6D-1DEE-4BD4-802C-9E22F9AB876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415531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RIGHT + PHOTO (X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Afbeelding 146" descr="Afbeelding met voedsel&#10;&#10;Automatisch gegenereerde beschrijving">
            <a:extLst>
              <a:ext uri="{FF2B5EF4-FFF2-40B4-BE49-F238E27FC236}">
                <a16:creationId xmlns:a16="http://schemas.microsoft.com/office/drawing/2014/main" id="{207727FF-4A44-46BE-9D05-7BEC6B28D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0171" y="792000"/>
            <a:ext cx="2499828" cy="416525"/>
          </a:xfrm>
        </p:spPr>
        <p:txBody>
          <a:bodyPr/>
          <a:lstStyle/>
          <a:p>
            <a:r>
              <a:rPr lang="en-GB" noProof="0" dirty="0"/>
              <a:t>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900170" y="1650648"/>
            <a:ext cx="249982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E2AF6-F870-4A2F-9E55-F63F9BEC7852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RIGHT + PHOTO (XL)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999" y="1327727"/>
            <a:ext cx="7296512" cy="369853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6072" y="1649034"/>
            <a:ext cx="7200000" cy="4100400"/>
          </a:xfrm>
          <a:solidFill>
            <a:schemeClr val="bg1">
              <a:lumMod val="95000"/>
            </a:schemeClr>
          </a:solidFill>
        </p:spPr>
        <p:txBody>
          <a:bodyPr lIns="432000" tIns="1620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grpSp>
        <p:nvGrpSpPr>
          <p:cNvPr id="148" name="Groep 147">
            <a:extLst>
              <a:ext uri="{FF2B5EF4-FFF2-40B4-BE49-F238E27FC236}">
                <a16:creationId xmlns:a16="http://schemas.microsoft.com/office/drawing/2014/main" id="{7C9415AD-AEE3-4F99-9ADA-6E52657166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9FBBDC96-A9C5-4AE3-873A-0421B1418FBA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D483152A-03CB-48F0-B67C-EC683CA9EB7F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9A75665C-052E-4DB5-BCA6-57CAC225042E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08909615-B5F6-4421-BA57-E51FE9B4F75F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3" name="Vrije vorm: vorm 152">
              <a:extLst>
                <a:ext uri="{FF2B5EF4-FFF2-40B4-BE49-F238E27FC236}">
                  <a16:creationId xmlns:a16="http://schemas.microsoft.com/office/drawing/2014/main" id="{A30F290A-6A66-4610-B4D4-CB5D473BEE1D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4" name="Vrije vorm: vorm 153">
              <a:extLst>
                <a:ext uri="{FF2B5EF4-FFF2-40B4-BE49-F238E27FC236}">
                  <a16:creationId xmlns:a16="http://schemas.microsoft.com/office/drawing/2014/main" id="{6DC3BD43-03AF-4C86-ADE5-49A7BE4DE110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92" name="INSTRUCTION">
            <a:extLst>
              <a:ext uri="{FF2B5EF4-FFF2-40B4-BE49-F238E27FC236}">
                <a16:creationId xmlns:a16="http://schemas.microsoft.com/office/drawing/2014/main" id="{F9339D8B-25C0-447E-BC3B-C89371D8B157}"/>
              </a:ext>
            </a:extLst>
          </p:cNvPr>
          <p:cNvGrpSpPr/>
          <p:nvPr userDrawn="1"/>
        </p:nvGrpSpPr>
        <p:grpSpPr>
          <a:xfrm>
            <a:off x="-3786760" y="0"/>
            <a:ext cx="3693386" cy="5606414"/>
            <a:chOff x="-3786760" y="0"/>
            <a:chExt cx="3693386" cy="5606414"/>
          </a:xfrm>
        </p:grpSpPr>
        <p:sp>
          <p:nvSpPr>
            <p:cNvPr id="293" name="Rechthoek 292">
              <a:extLst>
                <a:ext uri="{FF2B5EF4-FFF2-40B4-BE49-F238E27FC236}">
                  <a16:creationId xmlns:a16="http://schemas.microsoft.com/office/drawing/2014/main" id="{1B39D126-400D-407C-BCC5-AA86C07F51B4}"/>
                </a:ext>
              </a:extLst>
            </p:cNvPr>
            <p:cNvSpPr/>
            <p:nvPr userDrawn="1"/>
          </p:nvSpPr>
          <p:spPr>
            <a:xfrm>
              <a:off x="-3786437" y="0"/>
              <a:ext cx="3593091" cy="488589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94" name="Rechthoek 293">
              <a:extLst>
                <a:ext uri="{FF2B5EF4-FFF2-40B4-BE49-F238E27FC236}">
                  <a16:creationId xmlns:a16="http://schemas.microsoft.com/office/drawing/2014/main" id="{D6346251-D7F9-445B-9545-660B43F54C81}"/>
                </a:ext>
              </a:extLst>
            </p:cNvPr>
            <p:cNvSpPr/>
            <p:nvPr userDrawn="1"/>
          </p:nvSpPr>
          <p:spPr>
            <a:xfrm>
              <a:off x="-3786760" y="4778414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5" name="Ovaal 294">
              <a:extLst>
                <a:ext uri="{FF2B5EF4-FFF2-40B4-BE49-F238E27FC236}">
                  <a16:creationId xmlns:a16="http://schemas.microsoft.com/office/drawing/2014/main" id="{08D3A8EA-6465-4770-A081-CB24F4771D88}"/>
                </a:ext>
              </a:extLst>
            </p:cNvPr>
            <p:cNvSpPr/>
            <p:nvPr userDrawn="1"/>
          </p:nvSpPr>
          <p:spPr>
            <a:xfrm>
              <a:off x="-3603587" y="46790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6" name="Rechthoek 295">
              <a:extLst>
                <a:ext uri="{FF2B5EF4-FFF2-40B4-BE49-F238E27FC236}">
                  <a16:creationId xmlns:a16="http://schemas.microsoft.com/office/drawing/2014/main" id="{D3A5E790-F8A5-4450-819C-16443785252A}"/>
                </a:ext>
              </a:extLst>
            </p:cNvPr>
            <p:cNvSpPr/>
            <p:nvPr userDrawn="1"/>
          </p:nvSpPr>
          <p:spPr>
            <a:xfrm>
              <a:off x="-3319415" y="467907"/>
              <a:ext cx="2944682" cy="62391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preferred shape/image and choose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picture’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 the paint bucket icon,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go to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‘Fill’ – ‘Picture or texture fill’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97" name="Ovaal 296">
              <a:extLst>
                <a:ext uri="{FF2B5EF4-FFF2-40B4-BE49-F238E27FC236}">
                  <a16:creationId xmlns:a16="http://schemas.microsoft.com/office/drawing/2014/main" id="{391794CE-FA10-4BB9-B27F-A969DF6C71CA}"/>
                </a:ext>
              </a:extLst>
            </p:cNvPr>
            <p:cNvSpPr/>
            <p:nvPr userDrawn="1"/>
          </p:nvSpPr>
          <p:spPr>
            <a:xfrm>
              <a:off x="-3603587" y="194751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8" name="Rechthoek 297">
              <a:extLst>
                <a:ext uri="{FF2B5EF4-FFF2-40B4-BE49-F238E27FC236}">
                  <a16:creationId xmlns:a16="http://schemas.microsoft.com/office/drawing/2014/main" id="{A91CDC45-DA61-491A-B95E-083A761A37A7}"/>
                </a:ext>
              </a:extLst>
            </p:cNvPr>
            <p:cNvSpPr/>
            <p:nvPr userDrawn="1"/>
          </p:nvSpPr>
          <p:spPr>
            <a:xfrm>
              <a:off x="-3319415" y="194751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‘File’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choose the preferred picture. Click 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9" name="Groep 298">
              <a:extLst>
                <a:ext uri="{FF2B5EF4-FFF2-40B4-BE49-F238E27FC236}">
                  <a16:creationId xmlns:a16="http://schemas.microsoft.com/office/drawing/2014/main" id="{35ED1901-4EB1-4B64-B33B-D2F561AFC271}"/>
                </a:ext>
              </a:extLst>
            </p:cNvPr>
            <p:cNvGrpSpPr/>
            <p:nvPr userDrawn="1"/>
          </p:nvGrpSpPr>
          <p:grpSpPr>
            <a:xfrm>
              <a:off x="-3314821" y="2368443"/>
              <a:ext cx="825500" cy="209550"/>
              <a:chOff x="13504624" y="2482850"/>
              <a:chExt cx="825500" cy="209550"/>
            </a:xfrm>
          </p:grpSpPr>
          <p:sp>
            <p:nvSpPr>
              <p:cNvPr id="349" name="Rechthoek 348">
                <a:extLst>
                  <a:ext uri="{FF2B5EF4-FFF2-40B4-BE49-F238E27FC236}">
                    <a16:creationId xmlns:a16="http://schemas.microsoft.com/office/drawing/2014/main" id="{A11A7C3A-B9D2-4650-A2A3-A1433A9301C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50" name="Rechte verbindingslijn 349">
                <a:extLst>
                  <a:ext uri="{FF2B5EF4-FFF2-40B4-BE49-F238E27FC236}">
                    <a16:creationId xmlns:a16="http://schemas.microsoft.com/office/drawing/2014/main" id="{6AD6EB74-6B10-421F-AC36-70790093354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51" name="Gelijkbenige driehoek 350">
                <a:extLst>
                  <a:ext uri="{FF2B5EF4-FFF2-40B4-BE49-F238E27FC236}">
                    <a16:creationId xmlns:a16="http://schemas.microsoft.com/office/drawing/2014/main" id="{303F317F-9B66-441F-B1C9-3B7B75171B0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0" name="Ovaal 299">
              <a:extLst>
                <a:ext uri="{FF2B5EF4-FFF2-40B4-BE49-F238E27FC236}">
                  <a16:creationId xmlns:a16="http://schemas.microsoft.com/office/drawing/2014/main" id="{85475A14-3061-4464-85E9-EEEF9C812BF7}"/>
                </a:ext>
              </a:extLst>
            </p:cNvPr>
            <p:cNvSpPr/>
            <p:nvPr userDrawn="1"/>
          </p:nvSpPr>
          <p:spPr>
            <a:xfrm>
              <a:off x="-3603587" y="277591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01" name="Rechthoek 300">
              <a:extLst>
                <a:ext uri="{FF2B5EF4-FFF2-40B4-BE49-F238E27FC236}">
                  <a16:creationId xmlns:a16="http://schemas.microsoft.com/office/drawing/2014/main" id="{2CD1B3F4-129A-4E54-93E8-F52537EA9177}"/>
                </a:ext>
              </a:extLst>
            </p:cNvPr>
            <p:cNvSpPr/>
            <p:nvPr userDrawn="1"/>
          </p:nvSpPr>
          <p:spPr>
            <a:xfrm>
              <a:off x="-3319415" y="2775917"/>
              <a:ext cx="2944682" cy="6360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make sure the image is kept in it’s original ratio,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Tools’ - ‘Format’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arrow below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Now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‘Fit’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2" name="ICOON_info">
              <a:extLst>
                <a:ext uri="{FF2B5EF4-FFF2-40B4-BE49-F238E27FC236}">
                  <a16:creationId xmlns:a16="http://schemas.microsoft.com/office/drawing/2014/main" id="{49A9044B-735D-4757-AE3E-175014FEBD03}"/>
                </a:ext>
              </a:extLst>
            </p:cNvPr>
            <p:cNvGrpSpPr/>
            <p:nvPr userDrawn="1"/>
          </p:nvGrpSpPr>
          <p:grpSpPr>
            <a:xfrm>
              <a:off x="-377059" y="4646123"/>
              <a:ext cx="283685" cy="283685"/>
              <a:chOff x="-510741" y="5913713"/>
              <a:chExt cx="267555" cy="267555"/>
            </a:xfrm>
          </p:grpSpPr>
          <p:sp>
            <p:nvSpPr>
              <p:cNvPr id="347" name="Ovaal 346">
                <a:extLst>
                  <a:ext uri="{FF2B5EF4-FFF2-40B4-BE49-F238E27FC236}">
                    <a16:creationId xmlns:a16="http://schemas.microsoft.com/office/drawing/2014/main" id="{7D8EE313-D38A-4197-94E9-A3F2509F64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8" name="Graphic 163" descr="Informatie">
                <a:extLst>
                  <a:ext uri="{FF2B5EF4-FFF2-40B4-BE49-F238E27FC236}">
                    <a16:creationId xmlns:a16="http://schemas.microsoft.com/office/drawing/2014/main" id="{9F7D35E8-6A70-4810-96F4-D1373777103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03" name="Groep 302">
              <a:extLst>
                <a:ext uri="{FF2B5EF4-FFF2-40B4-BE49-F238E27FC236}">
                  <a16:creationId xmlns:a16="http://schemas.microsoft.com/office/drawing/2014/main" id="{E60F0DBB-E680-48CC-8CB8-349C3CA59288}"/>
                </a:ext>
              </a:extLst>
            </p:cNvPr>
            <p:cNvGrpSpPr/>
            <p:nvPr userDrawn="1"/>
          </p:nvGrpSpPr>
          <p:grpSpPr>
            <a:xfrm>
              <a:off x="-3314821" y="1198324"/>
              <a:ext cx="1607391" cy="563933"/>
              <a:chOff x="-3314821" y="1382066"/>
              <a:chExt cx="1607391" cy="563933"/>
            </a:xfrm>
          </p:grpSpPr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94462FB6-8765-420D-A224-BF9773F19100}"/>
                  </a:ext>
                </a:extLst>
              </p:cNvPr>
              <p:cNvSpPr/>
              <p:nvPr userDrawn="1"/>
            </p:nvSpPr>
            <p:spPr>
              <a:xfrm>
                <a:off x="-3314821" y="1382066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3" name="Rechthoek 322">
                <a:extLst>
                  <a:ext uri="{FF2B5EF4-FFF2-40B4-BE49-F238E27FC236}">
                    <a16:creationId xmlns:a16="http://schemas.microsoft.com/office/drawing/2014/main" id="{CD1C8F91-44AB-4637-8175-4FC127997C2C}"/>
                  </a:ext>
                </a:extLst>
              </p:cNvPr>
              <p:cNvSpPr/>
              <p:nvPr userDrawn="1"/>
            </p:nvSpPr>
            <p:spPr>
              <a:xfrm>
                <a:off x="-3304719" y="1635791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4" name="Tekstvak 323">
                <a:extLst>
                  <a:ext uri="{FF2B5EF4-FFF2-40B4-BE49-F238E27FC236}">
                    <a16:creationId xmlns:a16="http://schemas.microsoft.com/office/drawing/2014/main" id="{466060B6-BA94-42D2-8092-6825BA9AC472}"/>
                  </a:ext>
                </a:extLst>
              </p:cNvPr>
              <p:cNvSpPr txBox="1"/>
              <p:nvPr userDrawn="1"/>
            </p:nvSpPr>
            <p:spPr>
              <a:xfrm>
                <a:off x="-3090392" y="1439224"/>
                <a:ext cx="1264727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Size and position…</a:t>
                </a:r>
              </a:p>
            </p:txBody>
          </p:sp>
          <p:sp>
            <p:nvSpPr>
              <p:cNvPr id="325" name="Tekstvak 324">
                <a:extLst>
                  <a:ext uri="{FF2B5EF4-FFF2-40B4-BE49-F238E27FC236}">
                    <a16:creationId xmlns:a16="http://schemas.microsoft.com/office/drawing/2014/main" id="{CAA813D2-C6ED-4B21-801E-580A4BA9115B}"/>
                  </a:ext>
                </a:extLst>
              </p:cNvPr>
              <p:cNvSpPr txBox="1"/>
              <p:nvPr userDrawn="1"/>
            </p:nvSpPr>
            <p:spPr>
              <a:xfrm>
                <a:off x="-3090391" y="1700776"/>
                <a:ext cx="1264726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picture…</a:t>
                </a:r>
              </a:p>
            </p:txBody>
          </p:sp>
          <p:sp>
            <p:nvSpPr>
              <p:cNvPr id="326" name="Vrije vorm: vorm 325">
                <a:extLst>
                  <a:ext uri="{FF2B5EF4-FFF2-40B4-BE49-F238E27FC236}">
                    <a16:creationId xmlns:a16="http://schemas.microsoft.com/office/drawing/2014/main" id="{F2C32D17-F2BD-415E-A1CF-B7DBB4C72678}"/>
                  </a:ext>
                </a:extLst>
              </p:cNvPr>
              <p:cNvSpPr/>
              <p:nvPr userDrawn="1"/>
            </p:nvSpPr>
            <p:spPr>
              <a:xfrm>
                <a:off x="-1804992" y="1765999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27" name="Groep 326">
                <a:extLst>
                  <a:ext uri="{FF2B5EF4-FFF2-40B4-BE49-F238E27FC236}">
                    <a16:creationId xmlns:a16="http://schemas.microsoft.com/office/drawing/2014/main" id="{5DA67F4B-9FC2-4A1D-AEF7-0FA82E16D48D}"/>
                  </a:ext>
                </a:extLst>
              </p:cNvPr>
              <p:cNvGrpSpPr/>
              <p:nvPr userDrawn="1"/>
            </p:nvGrpSpPr>
            <p:grpSpPr>
              <a:xfrm>
                <a:off x="-3253744" y="1427644"/>
                <a:ext cx="156925" cy="160654"/>
                <a:chOff x="3177409" y="1196372"/>
                <a:chExt cx="173010" cy="177121"/>
              </a:xfrm>
            </p:grpSpPr>
            <p:sp>
              <p:nvSpPr>
                <p:cNvPr id="337" name="Rechthoek: afgeronde hoeken 336">
                  <a:extLst>
                    <a:ext uri="{FF2B5EF4-FFF2-40B4-BE49-F238E27FC236}">
                      <a16:creationId xmlns:a16="http://schemas.microsoft.com/office/drawing/2014/main" id="{0E924201-AB3D-4BDC-87A3-6C7F41AFB1E8}"/>
                    </a:ext>
                  </a:extLst>
                </p:cNvPr>
                <p:cNvSpPr/>
                <p:nvPr userDrawn="1"/>
              </p:nvSpPr>
              <p:spPr>
                <a:xfrm>
                  <a:off x="3299690" y="1197705"/>
                  <a:ext cx="50729" cy="17151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8" name="Rechthoek: afgeronde hoeken 337">
                  <a:extLst>
                    <a:ext uri="{FF2B5EF4-FFF2-40B4-BE49-F238E27FC236}">
                      <a16:creationId xmlns:a16="http://schemas.microsoft.com/office/drawing/2014/main" id="{24F59620-AFA6-4C74-9E2D-0824860B0611}"/>
                    </a:ext>
                  </a:extLst>
                </p:cNvPr>
                <p:cNvSpPr/>
                <p:nvPr userDrawn="1"/>
              </p:nvSpPr>
              <p:spPr>
                <a:xfrm>
                  <a:off x="3187507" y="1265966"/>
                  <a:ext cx="37785" cy="37785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9" name="Groep 338">
                  <a:extLst>
                    <a:ext uri="{FF2B5EF4-FFF2-40B4-BE49-F238E27FC236}">
                      <a16:creationId xmlns:a16="http://schemas.microsoft.com/office/drawing/2014/main" id="{4053955C-DAFA-4036-8372-F5E0DC9FF75A}"/>
                    </a:ext>
                  </a:extLst>
                </p:cNvPr>
                <p:cNvGrpSpPr/>
                <p:nvPr userDrawn="1"/>
              </p:nvGrpSpPr>
              <p:grpSpPr>
                <a:xfrm>
                  <a:off x="3177409" y="1196372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5" name="Rechthoek 344">
                    <a:extLst>
                      <a:ext uri="{FF2B5EF4-FFF2-40B4-BE49-F238E27FC236}">
                        <a16:creationId xmlns:a16="http://schemas.microsoft.com/office/drawing/2014/main" id="{61659E40-9FDB-400D-8728-2AC28A5174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6" name="Pijl: punthaak 345">
                    <a:extLst>
                      <a:ext uri="{FF2B5EF4-FFF2-40B4-BE49-F238E27FC236}">
                        <a16:creationId xmlns:a16="http://schemas.microsoft.com/office/drawing/2014/main" id="{9EA539C8-5624-4C86-9CF5-6592C58C2A8B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6E504F36-0FE4-4BC1-A302-251E38C51674}"/>
                    </a:ext>
                  </a:extLst>
                </p:cNvPr>
                <p:cNvGrpSpPr/>
                <p:nvPr userDrawn="1"/>
              </p:nvGrpSpPr>
              <p:grpSpPr>
                <a:xfrm flipV="1">
                  <a:off x="3177409" y="1321525"/>
                  <a:ext cx="66573" cy="51968"/>
                  <a:chOff x="3177409" y="1196372"/>
                  <a:chExt cx="66573" cy="51968"/>
                </a:xfrm>
              </p:grpSpPr>
              <p:sp>
                <p:nvSpPr>
                  <p:cNvPr id="343" name="Rechthoek 342">
                    <a:extLst>
                      <a:ext uri="{FF2B5EF4-FFF2-40B4-BE49-F238E27FC236}">
                        <a16:creationId xmlns:a16="http://schemas.microsoft.com/office/drawing/2014/main" id="{353E67CE-C881-498B-9E03-55EB4805CD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98965" y="1202621"/>
                    <a:ext cx="23461" cy="45719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4" name="Pijl: punthaak 343">
                    <a:extLst>
                      <a:ext uri="{FF2B5EF4-FFF2-40B4-BE49-F238E27FC236}">
                        <a16:creationId xmlns:a16="http://schemas.microsoft.com/office/drawing/2014/main" id="{380493FC-648B-495D-BA46-80AABAF6336D}"/>
                      </a:ext>
                    </a:extLst>
                  </p:cNvPr>
                  <p:cNvSpPr/>
                  <p:nvPr userDrawn="1"/>
                </p:nvSpPr>
                <p:spPr>
                  <a:xfrm rot="16200000">
                    <a:off x="3187836" y="1185945"/>
                    <a:ext cx="45719" cy="66573"/>
                  </a:xfrm>
                  <a:prstGeom prst="chevron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cxnSp>
              <p:nvCxnSpPr>
                <p:cNvPr id="341" name="Rechte verbindingslijn 340">
                  <a:extLst>
                    <a:ext uri="{FF2B5EF4-FFF2-40B4-BE49-F238E27FC236}">
                      <a16:creationId xmlns:a16="http://schemas.microsoft.com/office/drawing/2014/main" id="{63CB9B0A-803B-4F81-A3B8-07F46831AE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198657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  <p:cxnSp>
              <p:nvCxnSpPr>
                <p:cNvPr id="342" name="Rechte verbindingslijn 341">
                  <a:extLst>
                    <a:ext uri="{FF2B5EF4-FFF2-40B4-BE49-F238E27FC236}">
                      <a16:creationId xmlns:a16="http://schemas.microsoft.com/office/drawing/2014/main" id="{B1C301ED-2DE1-46E5-8BBA-E9AAA9EAA0E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3233737" y="1367726"/>
                  <a:ext cx="73819" cy="0"/>
                </a:xfrm>
                <a:prstGeom prst="line">
                  <a:avLst/>
                </a:prstGeom>
                <a:noFill/>
                <a:ln w="12700" cap="rnd" cmpd="sng" algn="ctr">
                  <a:solidFill>
                    <a:srgbClr val="818181"/>
                  </a:solidFill>
                  <a:prstDash val="sysDot"/>
                </a:ln>
                <a:effectLst/>
              </p:spPr>
            </p:cxnSp>
          </p:grpSp>
          <p:grpSp>
            <p:nvGrpSpPr>
              <p:cNvPr id="328" name="Groep 327">
                <a:extLst>
                  <a:ext uri="{FF2B5EF4-FFF2-40B4-BE49-F238E27FC236}">
                    <a16:creationId xmlns:a16="http://schemas.microsoft.com/office/drawing/2014/main" id="{2E1B18C5-4423-4880-A81C-E02D7ABBB952}"/>
                  </a:ext>
                </a:extLst>
              </p:cNvPr>
              <p:cNvGrpSpPr/>
              <p:nvPr userDrawn="1"/>
            </p:nvGrpSpPr>
            <p:grpSpPr>
              <a:xfrm>
                <a:off x="-3241476" y="1674756"/>
                <a:ext cx="151083" cy="175096"/>
                <a:chOff x="3191807" y="1465204"/>
                <a:chExt cx="163374" cy="189340"/>
              </a:xfrm>
            </p:grpSpPr>
            <p:sp>
              <p:nvSpPr>
                <p:cNvPr id="329" name="Vrije vorm: vorm 328">
                  <a:extLst>
                    <a:ext uri="{FF2B5EF4-FFF2-40B4-BE49-F238E27FC236}">
                      <a16:creationId xmlns:a16="http://schemas.microsoft.com/office/drawing/2014/main" id="{09E0C9C6-063B-4FF6-87B2-97397D158B1D}"/>
                    </a:ext>
                  </a:extLst>
                </p:cNvPr>
                <p:cNvSpPr/>
                <p:nvPr userDrawn="1"/>
              </p:nvSpPr>
              <p:spPr>
                <a:xfrm>
                  <a:off x="3263084" y="1497618"/>
                  <a:ext cx="45719" cy="66863"/>
                </a:xfrm>
                <a:custGeom>
                  <a:avLst/>
                  <a:gdLst>
                    <a:gd name="connsiteX0" fmla="*/ 50006 w 111919"/>
                    <a:gd name="connsiteY0" fmla="*/ 64294 h 145256"/>
                    <a:gd name="connsiteX1" fmla="*/ 47625 w 111919"/>
                    <a:gd name="connsiteY1" fmla="*/ 145256 h 145256"/>
                    <a:gd name="connsiteX2" fmla="*/ 111919 w 111919"/>
                    <a:gd name="connsiteY2" fmla="*/ 92869 h 145256"/>
                    <a:gd name="connsiteX3" fmla="*/ 111919 w 111919"/>
                    <a:gd name="connsiteY3" fmla="*/ 28575 h 145256"/>
                    <a:gd name="connsiteX4" fmla="*/ 52387 w 111919"/>
                    <a:gd name="connsiteY4" fmla="*/ 0 h 145256"/>
                    <a:gd name="connsiteX5" fmla="*/ 4762 w 111919"/>
                    <a:gd name="connsiteY5" fmla="*/ 11906 h 145256"/>
                    <a:gd name="connsiteX6" fmla="*/ 0 w 111919"/>
                    <a:gd name="connsiteY6" fmla="*/ 45244 h 145256"/>
                    <a:gd name="connsiteX7" fmla="*/ 50006 w 111919"/>
                    <a:gd name="connsiteY7" fmla="*/ 64294 h 145256"/>
                    <a:gd name="connsiteX0" fmla="*/ 50006 w 124049"/>
                    <a:gd name="connsiteY0" fmla="*/ 64294 h 145256"/>
                    <a:gd name="connsiteX1" fmla="*/ 47625 w 124049"/>
                    <a:gd name="connsiteY1" fmla="*/ 145256 h 145256"/>
                    <a:gd name="connsiteX2" fmla="*/ 111919 w 124049"/>
                    <a:gd name="connsiteY2" fmla="*/ 92869 h 145256"/>
                    <a:gd name="connsiteX3" fmla="*/ 111919 w 124049"/>
                    <a:gd name="connsiteY3" fmla="*/ 28575 h 145256"/>
                    <a:gd name="connsiteX4" fmla="*/ 52387 w 124049"/>
                    <a:gd name="connsiteY4" fmla="*/ 0 h 145256"/>
                    <a:gd name="connsiteX5" fmla="*/ 4762 w 124049"/>
                    <a:gd name="connsiteY5" fmla="*/ 11906 h 145256"/>
                    <a:gd name="connsiteX6" fmla="*/ 0 w 124049"/>
                    <a:gd name="connsiteY6" fmla="*/ 45244 h 145256"/>
                    <a:gd name="connsiteX7" fmla="*/ 50006 w 124049"/>
                    <a:gd name="connsiteY7" fmla="*/ 64294 h 145256"/>
                    <a:gd name="connsiteX0" fmla="*/ 50006 w 123624"/>
                    <a:gd name="connsiteY0" fmla="*/ 64294 h 145256"/>
                    <a:gd name="connsiteX1" fmla="*/ 47625 w 123624"/>
                    <a:gd name="connsiteY1" fmla="*/ 145256 h 145256"/>
                    <a:gd name="connsiteX2" fmla="*/ 111919 w 123624"/>
                    <a:gd name="connsiteY2" fmla="*/ 92869 h 145256"/>
                    <a:gd name="connsiteX3" fmla="*/ 111919 w 123624"/>
                    <a:gd name="connsiteY3" fmla="*/ 28575 h 145256"/>
                    <a:gd name="connsiteX4" fmla="*/ 52387 w 123624"/>
                    <a:gd name="connsiteY4" fmla="*/ 0 h 145256"/>
                    <a:gd name="connsiteX5" fmla="*/ 4762 w 123624"/>
                    <a:gd name="connsiteY5" fmla="*/ 11906 h 145256"/>
                    <a:gd name="connsiteX6" fmla="*/ 0 w 123624"/>
                    <a:gd name="connsiteY6" fmla="*/ 45244 h 145256"/>
                    <a:gd name="connsiteX7" fmla="*/ 50006 w 123624"/>
                    <a:gd name="connsiteY7" fmla="*/ 64294 h 145256"/>
                    <a:gd name="connsiteX0" fmla="*/ 50006 w 123624"/>
                    <a:gd name="connsiteY0" fmla="*/ 67517 h 148479"/>
                    <a:gd name="connsiteX1" fmla="*/ 47625 w 123624"/>
                    <a:gd name="connsiteY1" fmla="*/ 148479 h 148479"/>
                    <a:gd name="connsiteX2" fmla="*/ 111919 w 123624"/>
                    <a:gd name="connsiteY2" fmla="*/ 96092 h 148479"/>
                    <a:gd name="connsiteX3" fmla="*/ 111919 w 123624"/>
                    <a:gd name="connsiteY3" fmla="*/ 31798 h 148479"/>
                    <a:gd name="connsiteX4" fmla="*/ 52387 w 123624"/>
                    <a:gd name="connsiteY4" fmla="*/ 3223 h 148479"/>
                    <a:gd name="connsiteX5" fmla="*/ 4762 w 123624"/>
                    <a:gd name="connsiteY5" fmla="*/ 15129 h 148479"/>
                    <a:gd name="connsiteX6" fmla="*/ 0 w 123624"/>
                    <a:gd name="connsiteY6" fmla="*/ 48467 h 148479"/>
                    <a:gd name="connsiteX7" fmla="*/ 50006 w 123624"/>
                    <a:gd name="connsiteY7" fmla="*/ 67517 h 148479"/>
                    <a:gd name="connsiteX0" fmla="*/ 50006 w 118952"/>
                    <a:gd name="connsiteY0" fmla="*/ 73868 h 154830"/>
                    <a:gd name="connsiteX1" fmla="*/ 47625 w 118952"/>
                    <a:gd name="connsiteY1" fmla="*/ 154830 h 154830"/>
                    <a:gd name="connsiteX2" fmla="*/ 111919 w 118952"/>
                    <a:gd name="connsiteY2" fmla="*/ 102443 h 154830"/>
                    <a:gd name="connsiteX3" fmla="*/ 111919 w 118952"/>
                    <a:gd name="connsiteY3" fmla="*/ 38149 h 154830"/>
                    <a:gd name="connsiteX4" fmla="*/ 64294 w 118952"/>
                    <a:gd name="connsiteY4" fmla="*/ 2430 h 154830"/>
                    <a:gd name="connsiteX5" fmla="*/ 4762 w 118952"/>
                    <a:gd name="connsiteY5" fmla="*/ 21480 h 154830"/>
                    <a:gd name="connsiteX6" fmla="*/ 0 w 118952"/>
                    <a:gd name="connsiteY6" fmla="*/ 54818 h 154830"/>
                    <a:gd name="connsiteX7" fmla="*/ 50006 w 118952"/>
                    <a:gd name="connsiteY7" fmla="*/ 73868 h 154830"/>
                    <a:gd name="connsiteX0" fmla="*/ 50006 w 118952"/>
                    <a:gd name="connsiteY0" fmla="*/ 71438 h 152400"/>
                    <a:gd name="connsiteX1" fmla="*/ 47625 w 118952"/>
                    <a:gd name="connsiteY1" fmla="*/ 152400 h 152400"/>
                    <a:gd name="connsiteX2" fmla="*/ 111919 w 118952"/>
                    <a:gd name="connsiteY2" fmla="*/ 100013 h 152400"/>
                    <a:gd name="connsiteX3" fmla="*/ 111919 w 118952"/>
                    <a:gd name="connsiteY3" fmla="*/ 35719 h 152400"/>
                    <a:gd name="connsiteX4" fmla="*/ 64294 w 118952"/>
                    <a:gd name="connsiteY4" fmla="*/ 0 h 152400"/>
                    <a:gd name="connsiteX5" fmla="*/ 0 w 118952"/>
                    <a:gd name="connsiteY5" fmla="*/ 52388 h 152400"/>
                    <a:gd name="connsiteX6" fmla="*/ 50006 w 118952"/>
                    <a:gd name="connsiteY6" fmla="*/ 71438 h 152400"/>
                    <a:gd name="connsiteX0" fmla="*/ 50006 w 118952"/>
                    <a:gd name="connsiteY0" fmla="*/ 71735 h 152697"/>
                    <a:gd name="connsiteX1" fmla="*/ 47625 w 118952"/>
                    <a:gd name="connsiteY1" fmla="*/ 152697 h 152697"/>
                    <a:gd name="connsiteX2" fmla="*/ 111919 w 118952"/>
                    <a:gd name="connsiteY2" fmla="*/ 100310 h 152697"/>
                    <a:gd name="connsiteX3" fmla="*/ 111919 w 118952"/>
                    <a:gd name="connsiteY3" fmla="*/ 36016 h 152697"/>
                    <a:gd name="connsiteX4" fmla="*/ 64294 w 118952"/>
                    <a:gd name="connsiteY4" fmla="*/ 297 h 152697"/>
                    <a:gd name="connsiteX5" fmla="*/ 0 w 118952"/>
                    <a:gd name="connsiteY5" fmla="*/ 52685 h 152697"/>
                    <a:gd name="connsiteX6" fmla="*/ 50006 w 118952"/>
                    <a:gd name="connsiteY6" fmla="*/ 71735 h 152697"/>
                    <a:gd name="connsiteX0" fmla="*/ 50006 w 118952"/>
                    <a:gd name="connsiteY0" fmla="*/ 71961 h 152923"/>
                    <a:gd name="connsiteX1" fmla="*/ 47625 w 118952"/>
                    <a:gd name="connsiteY1" fmla="*/ 152923 h 152923"/>
                    <a:gd name="connsiteX2" fmla="*/ 111919 w 118952"/>
                    <a:gd name="connsiteY2" fmla="*/ 100536 h 152923"/>
                    <a:gd name="connsiteX3" fmla="*/ 111919 w 118952"/>
                    <a:gd name="connsiteY3" fmla="*/ 36242 h 152923"/>
                    <a:gd name="connsiteX4" fmla="*/ 64294 w 118952"/>
                    <a:gd name="connsiteY4" fmla="*/ 523 h 152923"/>
                    <a:gd name="connsiteX5" fmla="*/ 0 w 118952"/>
                    <a:gd name="connsiteY5" fmla="*/ 52911 h 152923"/>
                    <a:gd name="connsiteX6" fmla="*/ 50006 w 118952"/>
                    <a:gd name="connsiteY6" fmla="*/ 71961 h 152923"/>
                    <a:gd name="connsiteX0" fmla="*/ 50006 w 118480"/>
                    <a:gd name="connsiteY0" fmla="*/ 71961 h 152923"/>
                    <a:gd name="connsiteX1" fmla="*/ 47625 w 118480"/>
                    <a:gd name="connsiteY1" fmla="*/ 152923 h 152923"/>
                    <a:gd name="connsiteX2" fmla="*/ 111919 w 118480"/>
                    <a:gd name="connsiteY2" fmla="*/ 100536 h 152923"/>
                    <a:gd name="connsiteX3" fmla="*/ 111919 w 118480"/>
                    <a:gd name="connsiteY3" fmla="*/ 36242 h 152923"/>
                    <a:gd name="connsiteX4" fmla="*/ 64294 w 118480"/>
                    <a:gd name="connsiteY4" fmla="*/ 523 h 152923"/>
                    <a:gd name="connsiteX5" fmla="*/ 0 w 118480"/>
                    <a:gd name="connsiteY5" fmla="*/ 52911 h 152923"/>
                    <a:gd name="connsiteX6" fmla="*/ 50006 w 118480"/>
                    <a:gd name="connsiteY6" fmla="*/ 71961 h 152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8480" h="152923">
                      <a:moveTo>
                        <a:pt x="50006" y="71961"/>
                      </a:moveTo>
                      <a:cubicBezTo>
                        <a:pt x="49212" y="98948"/>
                        <a:pt x="48419" y="125936"/>
                        <a:pt x="47625" y="152923"/>
                      </a:cubicBezTo>
                      <a:cubicBezTo>
                        <a:pt x="69056" y="135461"/>
                        <a:pt x="102395" y="122761"/>
                        <a:pt x="111919" y="100536"/>
                      </a:cubicBezTo>
                      <a:cubicBezTo>
                        <a:pt x="121443" y="78311"/>
                        <a:pt x="119856" y="52911"/>
                        <a:pt x="111919" y="36242"/>
                      </a:cubicBezTo>
                      <a:cubicBezTo>
                        <a:pt x="103982" y="19573"/>
                        <a:pt x="94853" y="4888"/>
                        <a:pt x="64294" y="523"/>
                      </a:cubicBezTo>
                      <a:cubicBezTo>
                        <a:pt x="33735" y="-3842"/>
                        <a:pt x="0" y="19574"/>
                        <a:pt x="0" y="52911"/>
                      </a:cubicBezTo>
                      <a:lnTo>
                        <a:pt x="50006" y="71961"/>
                      </a:ln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0" name="Rechthoek: afgeronde hoeken 329">
                  <a:extLst>
                    <a:ext uri="{FF2B5EF4-FFF2-40B4-BE49-F238E27FC236}">
                      <a16:creationId xmlns:a16="http://schemas.microsoft.com/office/drawing/2014/main" id="{79F1CA20-201D-482C-A641-6AC5D22A1958}"/>
                    </a:ext>
                  </a:extLst>
                </p:cNvPr>
                <p:cNvSpPr/>
                <p:nvPr userDrawn="1"/>
              </p:nvSpPr>
              <p:spPr>
                <a:xfrm rot="2770829">
                  <a:off x="3199678" y="1493248"/>
                  <a:ext cx="62635" cy="78377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31" name="Vrije vorm: vorm 330">
                  <a:extLst>
                    <a:ext uri="{FF2B5EF4-FFF2-40B4-BE49-F238E27FC236}">
                      <a16:creationId xmlns:a16="http://schemas.microsoft.com/office/drawing/2014/main" id="{31831089-9BCD-4A45-9A13-86005AFDDCE6}"/>
                    </a:ext>
                  </a:extLst>
                </p:cNvPr>
                <p:cNvSpPr/>
                <p:nvPr userDrawn="1"/>
              </p:nvSpPr>
              <p:spPr>
                <a:xfrm>
                  <a:off x="3196452" y="1465204"/>
                  <a:ext cx="45719" cy="59796"/>
                </a:xfrm>
                <a:custGeom>
                  <a:avLst/>
                  <a:gdLst>
                    <a:gd name="connsiteX0" fmla="*/ 76475 w 79906"/>
                    <a:gd name="connsiteY0" fmla="*/ 104510 h 104510"/>
                    <a:gd name="connsiteX1" fmla="*/ 71712 w 79906"/>
                    <a:gd name="connsiteY1" fmla="*/ 6879 h 104510"/>
                    <a:gd name="connsiteX2" fmla="*/ 5037 w 79906"/>
                    <a:gd name="connsiteY2" fmla="*/ 16404 h 104510"/>
                    <a:gd name="connsiteX3" fmla="*/ 9800 w 79906"/>
                    <a:gd name="connsiteY3" fmla="*/ 83079 h 1045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9906" h="104510">
                      <a:moveTo>
                        <a:pt x="76475" y="104510"/>
                      </a:moveTo>
                      <a:cubicBezTo>
                        <a:pt x="80046" y="63036"/>
                        <a:pt x="83618" y="21563"/>
                        <a:pt x="71712" y="6879"/>
                      </a:cubicBezTo>
                      <a:cubicBezTo>
                        <a:pt x="59806" y="-7805"/>
                        <a:pt x="15356" y="3704"/>
                        <a:pt x="5037" y="16404"/>
                      </a:cubicBezTo>
                      <a:cubicBezTo>
                        <a:pt x="-5282" y="29104"/>
                        <a:pt x="2259" y="56091"/>
                        <a:pt x="9800" y="83079"/>
                      </a:cubicBezTo>
                    </a:path>
                  </a:pathLst>
                </a:custGeom>
                <a:noFill/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8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2" name="Groep 331">
                  <a:extLst>
                    <a:ext uri="{FF2B5EF4-FFF2-40B4-BE49-F238E27FC236}">
                      <a16:creationId xmlns:a16="http://schemas.microsoft.com/office/drawing/2014/main" id="{326BE8D0-9463-48B2-8294-60DA6CA3F79C}"/>
                    </a:ext>
                  </a:extLst>
                </p:cNvPr>
                <p:cNvGrpSpPr/>
                <p:nvPr userDrawn="1"/>
              </p:nvGrpSpPr>
              <p:grpSpPr>
                <a:xfrm>
                  <a:off x="3216769" y="1504951"/>
                  <a:ext cx="138412" cy="149593"/>
                  <a:chOff x="3216769" y="1504951"/>
                  <a:chExt cx="138412" cy="149593"/>
                </a:xfrm>
              </p:grpSpPr>
              <p:sp>
                <p:nvSpPr>
                  <p:cNvPr id="333" name="Vrije vorm: vorm 332">
                    <a:extLst>
                      <a:ext uri="{FF2B5EF4-FFF2-40B4-BE49-F238E27FC236}">
                        <a16:creationId xmlns:a16="http://schemas.microsoft.com/office/drawing/2014/main" id="{29F9351E-DAE0-487F-B8B5-A41092CF3B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293269" y="1504951"/>
                    <a:ext cx="61912" cy="83344"/>
                  </a:xfrm>
                  <a:custGeom>
                    <a:avLst/>
                    <a:gdLst>
                      <a:gd name="connsiteX0" fmla="*/ 0 w 61912"/>
                      <a:gd name="connsiteY0" fmla="*/ 80963 h 80963"/>
                      <a:gd name="connsiteX1" fmla="*/ 57150 w 61912"/>
                      <a:gd name="connsiteY1" fmla="*/ 0 h 80963"/>
                      <a:gd name="connsiteX2" fmla="*/ 61912 w 61912"/>
                      <a:gd name="connsiteY2" fmla="*/ 50006 h 80963"/>
                      <a:gd name="connsiteX3" fmla="*/ 0 w 61912"/>
                      <a:gd name="connsiteY3" fmla="*/ 80963 h 80963"/>
                      <a:gd name="connsiteX0" fmla="*/ 0 w 61912"/>
                      <a:gd name="connsiteY0" fmla="*/ 80963 h 83344"/>
                      <a:gd name="connsiteX1" fmla="*/ 57150 w 61912"/>
                      <a:gd name="connsiteY1" fmla="*/ 0 h 83344"/>
                      <a:gd name="connsiteX2" fmla="*/ 61912 w 61912"/>
                      <a:gd name="connsiteY2" fmla="*/ 50006 h 83344"/>
                      <a:gd name="connsiteX3" fmla="*/ 19050 w 61912"/>
                      <a:gd name="connsiteY3" fmla="*/ 83344 h 83344"/>
                      <a:gd name="connsiteX4" fmla="*/ 0 w 61912"/>
                      <a:gd name="connsiteY4" fmla="*/ 80963 h 833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1912" h="83344">
                        <a:moveTo>
                          <a:pt x="0" y="80963"/>
                        </a:moveTo>
                        <a:lnTo>
                          <a:pt x="57150" y="0"/>
                        </a:lnTo>
                        <a:lnTo>
                          <a:pt x="61912" y="50006"/>
                        </a:lnTo>
                        <a:cubicBezTo>
                          <a:pt x="48418" y="56356"/>
                          <a:pt x="32544" y="76994"/>
                          <a:pt x="19050" y="83344"/>
                        </a:cubicBezTo>
                        <a:lnTo>
                          <a:pt x="0" y="80963"/>
                        </a:lnTo>
                        <a:close/>
                      </a:path>
                    </a:pathLst>
                  </a:cu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8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334" name="Groep 333">
                    <a:extLst>
                      <a:ext uri="{FF2B5EF4-FFF2-40B4-BE49-F238E27FC236}">
                        <a16:creationId xmlns:a16="http://schemas.microsoft.com/office/drawing/2014/main" id="{6675F89E-7CA9-4BB8-B916-AF5CC6082E2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3216769" y="1578766"/>
                    <a:ext cx="90787" cy="75778"/>
                    <a:chOff x="3216769" y="1578766"/>
                    <a:chExt cx="90787" cy="75778"/>
                  </a:xfrm>
                </p:grpSpPr>
                <p:sp>
                  <p:nvSpPr>
                    <p:cNvPr id="335" name="Ovaal 334">
                      <a:extLst>
                        <a:ext uri="{FF2B5EF4-FFF2-40B4-BE49-F238E27FC236}">
                          <a16:creationId xmlns:a16="http://schemas.microsoft.com/office/drawing/2014/main" id="{853102AE-0B1E-437E-8E68-3A9D56E989A4}"/>
                        </a:ext>
                      </a:extLst>
                    </p:cNvPr>
                    <p:cNvSpPr/>
                    <p:nvPr userDrawn="1"/>
                  </p:nvSpPr>
                  <p:spPr>
                    <a:xfrm rot="12332780">
                      <a:off x="3252786" y="1578766"/>
                      <a:ext cx="54770" cy="61913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9525">
                      <a:solidFill>
                        <a:srgbClr val="4D82B8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36" name="Gelijkbenige driehoek 34">
                      <a:extLst>
                        <a:ext uri="{FF2B5EF4-FFF2-40B4-BE49-F238E27FC236}">
                          <a16:creationId xmlns:a16="http://schemas.microsoft.com/office/drawing/2014/main" id="{A0716EEC-2D1C-4820-B274-154CE6A09B83}"/>
                        </a:ext>
                      </a:extLst>
                    </p:cNvPr>
                    <p:cNvSpPr/>
                    <p:nvPr userDrawn="1"/>
                  </p:nvSpPr>
                  <p:spPr>
                    <a:xfrm rot="14772351">
                      <a:off x="3219791" y="1594938"/>
                      <a:ext cx="56584" cy="62627"/>
                    </a:xfrm>
                    <a:custGeom>
                      <a:avLst/>
                      <a:gdLst>
                        <a:gd name="connsiteX0" fmla="*/ 0 w 56584"/>
                        <a:gd name="connsiteY0" fmla="*/ 55534 h 55534"/>
                        <a:gd name="connsiteX1" fmla="*/ 28292 w 56584"/>
                        <a:gd name="connsiteY1" fmla="*/ 0 h 55534"/>
                        <a:gd name="connsiteX2" fmla="*/ 56584 w 56584"/>
                        <a:gd name="connsiteY2" fmla="*/ 55534 h 55534"/>
                        <a:gd name="connsiteX3" fmla="*/ 0 w 56584"/>
                        <a:gd name="connsiteY3" fmla="*/ 55534 h 55534"/>
                        <a:gd name="connsiteX0" fmla="*/ 0 w 56584"/>
                        <a:gd name="connsiteY0" fmla="*/ 55534 h 60261"/>
                        <a:gd name="connsiteX1" fmla="*/ 28292 w 56584"/>
                        <a:gd name="connsiteY1" fmla="*/ 0 h 60261"/>
                        <a:gd name="connsiteX2" fmla="*/ 56584 w 56584"/>
                        <a:gd name="connsiteY2" fmla="*/ 55534 h 60261"/>
                        <a:gd name="connsiteX3" fmla="*/ 0 w 56584"/>
                        <a:gd name="connsiteY3" fmla="*/ 55534 h 60261"/>
                        <a:gd name="connsiteX0" fmla="*/ 0 w 56584"/>
                        <a:gd name="connsiteY0" fmla="*/ 55534 h 62627"/>
                        <a:gd name="connsiteX1" fmla="*/ 28292 w 56584"/>
                        <a:gd name="connsiteY1" fmla="*/ 0 h 62627"/>
                        <a:gd name="connsiteX2" fmla="*/ 56584 w 56584"/>
                        <a:gd name="connsiteY2" fmla="*/ 55534 h 62627"/>
                        <a:gd name="connsiteX3" fmla="*/ 0 w 56584"/>
                        <a:gd name="connsiteY3" fmla="*/ 55534 h 626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6584" h="62627">
                          <a:moveTo>
                            <a:pt x="0" y="55534"/>
                          </a:moveTo>
                          <a:lnTo>
                            <a:pt x="28292" y="0"/>
                          </a:lnTo>
                          <a:lnTo>
                            <a:pt x="56584" y="55534"/>
                          </a:lnTo>
                          <a:cubicBezTo>
                            <a:pt x="44518" y="63735"/>
                            <a:pt x="19376" y="66171"/>
                            <a:pt x="0" y="55534"/>
                          </a:cubicBezTo>
                          <a:close/>
                        </a:path>
                      </a:pathLst>
                    </a:cu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8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</p:grpSp>
        <p:grpSp>
          <p:nvGrpSpPr>
            <p:cNvPr id="304" name="Groep 303">
              <a:extLst>
                <a:ext uri="{FF2B5EF4-FFF2-40B4-BE49-F238E27FC236}">
                  <a16:creationId xmlns:a16="http://schemas.microsoft.com/office/drawing/2014/main" id="{50329048-CAC3-40A8-A58C-0FA98F166ED8}"/>
                </a:ext>
              </a:extLst>
            </p:cNvPr>
            <p:cNvGrpSpPr/>
            <p:nvPr userDrawn="1"/>
          </p:nvGrpSpPr>
          <p:grpSpPr>
            <a:xfrm>
              <a:off x="-3314821" y="3524765"/>
              <a:ext cx="1108877" cy="563933"/>
              <a:chOff x="-3314821" y="3885197"/>
              <a:chExt cx="1108877" cy="563933"/>
            </a:xfrm>
          </p:grpSpPr>
          <p:sp>
            <p:nvSpPr>
              <p:cNvPr id="307" name="Rechthoek 306">
                <a:extLst>
                  <a:ext uri="{FF2B5EF4-FFF2-40B4-BE49-F238E27FC236}">
                    <a16:creationId xmlns:a16="http://schemas.microsoft.com/office/drawing/2014/main" id="{4DE6AAFC-BAC9-4772-B63A-47CA86408A5C}"/>
                  </a:ext>
                </a:extLst>
              </p:cNvPr>
              <p:cNvSpPr/>
              <p:nvPr userDrawn="1"/>
            </p:nvSpPr>
            <p:spPr>
              <a:xfrm>
                <a:off x="-3314821" y="3885197"/>
                <a:ext cx="105560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8" name="Rechthoek 307">
                <a:extLst>
                  <a:ext uri="{FF2B5EF4-FFF2-40B4-BE49-F238E27FC236}">
                    <a16:creationId xmlns:a16="http://schemas.microsoft.com/office/drawing/2014/main" id="{519EFD55-5659-4378-A4D2-F82942368B91}"/>
                  </a:ext>
                </a:extLst>
              </p:cNvPr>
              <p:cNvSpPr/>
              <p:nvPr userDrawn="1"/>
            </p:nvSpPr>
            <p:spPr>
              <a:xfrm>
                <a:off x="-3304718" y="4138922"/>
                <a:ext cx="1043588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9" name="Tekstvak 308">
                <a:extLst>
                  <a:ext uri="{FF2B5EF4-FFF2-40B4-BE49-F238E27FC236}">
                    <a16:creationId xmlns:a16="http://schemas.microsoft.com/office/drawing/2014/main" id="{26D148B6-D2CA-46E8-A670-01CAF9C5A295}"/>
                  </a:ext>
                </a:extLst>
              </p:cNvPr>
              <p:cNvSpPr txBox="1"/>
              <p:nvPr userDrawn="1"/>
            </p:nvSpPr>
            <p:spPr>
              <a:xfrm>
                <a:off x="-3069820" y="3949098"/>
                <a:ext cx="794156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Fill</a:t>
                </a:r>
              </a:p>
            </p:txBody>
          </p:sp>
          <p:sp>
            <p:nvSpPr>
              <p:cNvPr id="310" name="Tekstvak 309">
                <a:extLst>
                  <a:ext uri="{FF2B5EF4-FFF2-40B4-BE49-F238E27FC236}">
                    <a16:creationId xmlns:a16="http://schemas.microsoft.com/office/drawing/2014/main" id="{2C8CAB0B-781A-41B3-971F-2FC1E97F7C1B}"/>
                  </a:ext>
                </a:extLst>
              </p:cNvPr>
              <p:cNvSpPr txBox="1"/>
              <p:nvPr userDrawn="1"/>
            </p:nvSpPr>
            <p:spPr>
              <a:xfrm>
                <a:off x="-3069819" y="4199018"/>
                <a:ext cx="800912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Fit</a:t>
                </a:r>
              </a:p>
            </p:txBody>
          </p:sp>
          <p:sp>
            <p:nvSpPr>
              <p:cNvPr id="311" name="Vrije vorm: vorm 310">
                <a:extLst>
                  <a:ext uri="{FF2B5EF4-FFF2-40B4-BE49-F238E27FC236}">
                    <a16:creationId xmlns:a16="http://schemas.microsoft.com/office/drawing/2014/main" id="{1199F0C4-EE71-4E8F-A737-26E1B52F36C0}"/>
                  </a:ext>
                </a:extLst>
              </p:cNvPr>
              <p:cNvSpPr/>
              <p:nvPr userDrawn="1"/>
            </p:nvSpPr>
            <p:spPr>
              <a:xfrm>
                <a:off x="-2303506" y="426913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06A7EFCC-CACA-40D7-8A62-FBC0511CCFFF}"/>
                  </a:ext>
                </a:extLst>
              </p:cNvPr>
              <p:cNvGrpSpPr/>
              <p:nvPr userDrawn="1"/>
            </p:nvGrpSpPr>
            <p:grpSpPr>
              <a:xfrm>
                <a:off x="-3254609" y="3946178"/>
                <a:ext cx="184194" cy="143334"/>
                <a:chOff x="6218544" y="2402421"/>
                <a:chExt cx="144156" cy="112178"/>
              </a:xfrm>
            </p:grpSpPr>
            <p:sp>
              <p:nvSpPr>
                <p:cNvPr id="318" name="Rechthoek 317">
                  <a:extLst>
                    <a:ext uri="{FF2B5EF4-FFF2-40B4-BE49-F238E27FC236}">
                      <a16:creationId xmlns:a16="http://schemas.microsoft.com/office/drawing/2014/main" id="{8C6DFCB3-43C7-4C6F-AE14-834D040ECDE8}"/>
                    </a:ext>
                  </a:extLst>
                </p:cNvPr>
                <p:cNvSpPr/>
                <p:nvPr userDrawn="1"/>
              </p:nvSpPr>
              <p:spPr>
                <a:xfrm>
                  <a:off x="6218544" y="2414588"/>
                  <a:ext cx="144156" cy="100011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9" name="Rechthoek 47">
                  <a:extLst>
                    <a:ext uri="{FF2B5EF4-FFF2-40B4-BE49-F238E27FC236}">
                      <a16:creationId xmlns:a16="http://schemas.microsoft.com/office/drawing/2014/main" id="{0546BA34-F006-4CE7-89F9-84CCB402C5DA}"/>
                    </a:ext>
                  </a:extLst>
                </p:cNvPr>
                <p:cNvSpPr/>
                <p:nvPr userDrawn="1"/>
              </p:nvSpPr>
              <p:spPr>
                <a:xfrm>
                  <a:off x="6224587" y="2445544"/>
                  <a:ext cx="95251" cy="6480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0" name="Rechthoek 47">
                  <a:extLst>
                    <a:ext uri="{FF2B5EF4-FFF2-40B4-BE49-F238E27FC236}">
                      <a16:creationId xmlns:a16="http://schemas.microsoft.com/office/drawing/2014/main" id="{3074FD4A-F027-4B31-A546-CFB9137319DA}"/>
                    </a:ext>
                  </a:extLst>
                </p:cNvPr>
                <p:cNvSpPr/>
                <p:nvPr userDrawn="1"/>
              </p:nvSpPr>
              <p:spPr>
                <a:xfrm>
                  <a:off x="6296025" y="2457450"/>
                  <a:ext cx="64294" cy="52388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21" name="Koorde 320">
                  <a:extLst>
                    <a:ext uri="{FF2B5EF4-FFF2-40B4-BE49-F238E27FC236}">
                      <a16:creationId xmlns:a16="http://schemas.microsoft.com/office/drawing/2014/main" id="{E180B3C2-3297-4D5A-A220-F81BFA1A3F98}"/>
                    </a:ext>
                  </a:extLst>
                </p:cNvPr>
                <p:cNvSpPr/>
                <p:nvPr userDrawn="1"/>
              </p:nvSpPr>
              <p:spPr>
                <a:xfrm>
                  <a:off x="6290536" y="2402421"/>
                  <a:ext cx="37785" cy="37785"/>
                </a:xfrm>
                <a:prstGeom prst="chord">
                  <a:avLst>
                    <a:gd name="adj1" fmla="val 21457318"/>
                    <a:gd name="adj2" fmla="val 11002272"/>
                  </a:avLst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3" name="Groep 312">
                <a:extLst>
                  <a:ext uri="{FF2B5EF4-FFF2-40B4-BE49-F238E27FC236}">
                    <a16:creationId xmlns:a16="http://schemas.microsoft.com/office/drawing/2014/main" id="{2E595CC0-21F3-4036-9CA2-E9953750E32E}"/>
                  </a:ext>
                </a:extLst>
              </p:cNvPr>
              <p:cNvGrpSpPr/>
              <p:nvPr userDrawn="1"/>
            </p:nvGrpSpPr>
            <p:grpSpPr>
              <a:xfrm>
                <a:off x="-3254609" y="4199853"/>
                <a:ext cx="184194" cy="124747"/>
                <a:chOff x="6218544" y="2636044"/>
                <a:chExt cx="144156" cy="97631"/>
              </a:xfrm>
            </p:grpSpPr>
            <p:sp>
              <p:nvSpPr>
                <p:cNvPr id="314" name="Rechthoek 313">
                  <a:extLst>
                    <a:ext uri="{FF2B5EF4-FFF2-40B4-BE49-F238E27FC236}">
                      <a16:creationId xmlns:a16="http://schemas.microsoft.com/office/drawing/2014/main" id="{819E7FD6-8BBD-481D-9578-81AF4736C700}"/>
                    </a:ext>
                  </a:extLst>
                </p:cNvPr>
                <p:cNvSpPr/>
                <p:nvPr userDrawn="1"/>
              </p:nvSpPr>
              <p:spPr>
                <a:xfrm>
                  <a:off x="6218544" y="2636044"/>
                  <a:ext cx="144156" cy="92869"/>
                </a:xfrm>
                <a:prstGeom prst="rect">
                  <a:avLst/>
                </a:prstGeom>
                <a:solidFill>
                  <a:schemeClr val="bg1"/>
                </a:solidFill>
                <a:ln w="12700" cap="rnd" cmpd="sng" algn="ctr">
                  <a:solidFill>
                    <a:srgbClr val="818181"/>
                  </a:solidFill>
                  <a:prstDash val="sysDash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5" name="Rechthoek 314">
                  <a:extLst>
                    <a:ext uri="{FF2B5EF4-FFF2-40B4-BE49-F238E27FC236}">
                      <a16:creationId xmlns:a16="http://schemas.microsoft.com/office/drawing/2014/main" id="{C0B62BE7-0E7C-4C96-90BE-D1FDCB8C628D}"/>
                    </a:ext>
                  </a:extLst>
                </p:cNvPr>
                <p:cNvSpPr/>
                <p:nvPr userDrawn="1"/>
              </p:nvSpPr>
              <p:spPr>
                <a:xfrm>
                  <a:off x="6249409" y="2636045"/>
                  <a:ext cx="85725" cy="97630"/>
                </a:xfrm>
                <a:prstGeom prst="rect">
                  <a:avLst/>
                </a:prstGeom>
                <a:solidFill>
                  <a:srgbClr val="F0F0F0"/>
                </a:solidFill>
                <a:ln w="9525">
                  <a:solidFill>
                    <a:srgbClr val="B7B4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6" name="Ovaal 315">
                  <a:extLst>
                    <a:ext uri="{FF2B5EF4-FFF2-40B4-BE49-F238E27FC236}">
                      <a16:creationId xmlns:a16="http://schemas.microsoft.com/office/drawing/2014/main" id="{B8B698C8-384F-4D8E-AA26-9FED9FA4C060}"/>
                    </a:ext>
                  </a:extLst>
                </p:cNvPr>
                <p:cNvSpPr/>
                <p:nvPr userDrawn="1"/>
              </p:nvSpPr>
              <p:spPr>
                <a:xfrm>
                  <a:off x="6297938" y="2655636"/>
                  <a:ext cx="21328" cy="21328"/>
                </a:xfrm>
                <a:prstGeom prst="ellipse">
                  <a:avLst/>
                </a:prstGeom>
                <a:solidFill>
                  <a:srgbClr val="E9C0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7" name="Rechthoek 47">
                  <a:extLst>
                    <a:ext uri="{FF2B5EF4-FFF2-40B4-BE49-F238E27FC236}">
                      <a16:creationId xmlns:a16="http://schemas.microsoft.com/office/drawing/2014/main" id="{CDA04814-41A7-4EE6-B4A4-4BEC6D88D446}"/>
                    </a:ext>
                  </a:extLst>
                </p:cNvPr>
                <p:cNvSpPr/>
                <p:nvPr userDrawn="1"/>
              </p:nvSpPr>
              <p:spPr>
                <a:xfrm>
                  <a:off x="6261434" y="2675670"/>
                  <a:ext cx="45896" cy="37785"/>
                </a:xfrm>
                <a:custGeom>
                  <a:avLst/>
                  <a:gdLst>
                    <a:gd name="connsiteX0" fmla="*/ 0 w 148606"/>
                    <a:gd name="connsiteY0" fmla="*/ 0 h 148606"/>
                    <a:gd name="connsiteX1" fmla="*/ 148606 w 148606"/>
                    <a:gd name="connsiteY1" fmla="*/ 0 h 148606"/>
                    <a:gd name="connsiteX2" fmla="*/ 148606 w 148606"/>
                    <a:gd name="connsiteY2" fmla="*/ 148606 h 148606"/>
                    <a:gd name="connsiteX3" fmla="*/ 0 w 148606"/>
                    <a:gd name="connsiteY3" fmla="*/ 148606 h 148606"/>
                    <a:gd name="connsiteX4" fmla="*/ 0 w 148606"/>
                    <a:gd name="connsiteY4" fmla="*/ 0 h 148606"/>
                    <a:gd name="connsiteX0" fmla="*/ 0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0 w 148606"/>
                    <a:gd name="connsiteY3" fmla="*/ 0 h 148606"/>
                    <a:gd name="connsiteX0" fmla="*/ 66675 w 148606"/>
                    <a:gd name="connsiteY0" fmla="*/ 0 h 148606"/>
                    <a:gd name="connsiteX1" fmla="*/ 148606 w 148606"/>
                    <a:gd name="connsiteY1" fmla="*/ 148606 h 148606"/>
                    <a:gd name="connsiteX2" fmla="*/ 0 w 148606"/>
                    <a:gd name="connsiteY2" fmla="*/ 148606 h 148606"/>
                    <a:gd name="connsiteX3" fmla="*/ 66675 w 148606"/>
                    <a:gd name="connsiteY3" fmla="*/ 0 h 148606"/>
                    <a:gd name="connsiteX0" fmla="*/ 71437 w 148606"/>
                    <a:gd name="connsiteY0" fmla="*/ 0 h 120031"/>
                    <a:gd name="connsiteX1" fmla="*/ 148606 w 148606"/>
                    <a:gd name="connsiteY1" fmla="*/ 120031 h 120031"/>
                    <a:gd name="connsiteX2" fmla="*/ 0 w 148606"/>
                    <a:gd name="connsiteY2" fmla="*/ 120031 h 120031"/>
                    <a:gd name="connsiteX3" fmla="*/ 71437 w 148606"/>
                    <a:gd name="connsiteY3" fmla="*/ 0 h 120031"/>
                    <a:gd name="connsiteX0" fmla="*/ 73234 w 151858"/>
                    <a:gd name="connsiteY0" fmla="*/ 0 h 120031"/>
                    <a:gd name="connsiteX1" fmla="*/ 150403 w 151858"/>
                    <a:gd name="connsiteY1" fmla="*/ 120031 h 120031"/>
                    <a:gd name="connsiteX2" fmla="*/ 1797 w 151858"/>
                    <a:gd name="connsiteY2" fmla="*/ 120031 h 120031"/>
                    <a:gd name="connsiteX3" fmla="*/ 73234 w 151858"/>
                    <a:gd name="connsiteY3" fmla="*/ 0 h 120031"/>
                    <a:gd name="connsiteX0" fmla="*/ 73583 w 152474"/>
                    <a:gd name="connsiteY0" fmla="*/ 40 h 120071"/>
                    <a:gd name="connsiteX1" fmla="*/ 150752 w 152474"/>
                    <a:gd name="connsiteY1" fmla="*/ 120071 h 120071"/>
                    <a:gd name="connsiteX2" fmla="*/ 2146 w 152474"/>
                    <a:gd name="connsiteY2" fmla="*/ 120071 h 120071"/>
                    <a:gd name="connsiteX3" fmla="*/ 73583 w 152474"/>
                    <a:gd name="connsiteY3" fmla="*/ 40 h 120071"/>
                    <a:gd name="connsiteX0" fmla="*/ 73583 w 152474"/>
                    <a:gd name="connsiteY0" fmla="*/ 35 h 136734"/>
                    <a:gd name="connsiteX1" fmla="*/ 150752 w 152474"/>
                    <a:gd name="connsiteY1" fmla="*/ 136734 h 136734"/>
                    <a:gd name="connsiteX2" fmla="*/ 2146 w 152474"/>
                    <a:gd name="connsiteY2" fmla="*/ 136734 h 136734"/>
                    <a:gd name="connsiteX3" fmla="*/ 73583 w 152474"/>
                    <a:gd name="connsiteY3" fmla="*/ 35 h 136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74" h="136734">
                      <a:moveTo>
                        <a:pt x="73583" y="35"/>
                      </a:moveTo>
                      <a:cubicBezTo>
                        <a:pt x="110257" y="-2347"/>
                        <a:pt x="162658" y="116729"/>
                        <a:pt x="150752" y="136734"/>
                      </a:cubicBezTo>
                      <a:lnTo>
                        <a:pt x="2146" y="136734"/>
                      </a:lnTo>
                      <a:cubicBezTo>
                        <a:pt x="-10716" y="116729"/>
                        <a:pt x="36909" y="2417"/>
                        <a:pt x="73583" y="35"/>
                      </a:cubicBezTo>
                      <a:close/>
                    </a:path>
                  </a:pathLst>
                </a:cu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29BCD9F1-D5CF-4703-B20E-115F9B1F5EE7}"/>
                </a:ext>
              </a:extLst>
            </p:cNvPr>
            <p:cNvSpPr/>
            <p:nvPr userDrawn="1"/>
          </p:nvSpPr>
          <p:spPr>
            <a:xfrm>
              <a:off x="-3603587" y="42859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0FB98796-7CAC-4854-AB39-6DF399392B8B}"/>
                </a:ext>
              </a:extLst>
            </p:cNvPr>
            <p:cNvSpPr/>
            <p:nvPr userDrawn="1"/>
          </p:nvSpPr>
          <p:spPr>
            <a:xfrm>
              <a:off x="-3319415" y="4285990"/>
              <a:ext cx="2944682" cy="32364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preferred, crop the picture with 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under the same tab.</a:t>
              </a:r>
            </a:p>
          </p:txBody>
        </p:sp>
      </p:grpSp>
      <p:grpSp>
        <p:nvGrpSpPr>
          <p:cNvPr id="223" name="INSTRUCTION">
            <a:extLst>
              <a:ext uri="{FF2B5EF4-FFF2-40B4-BE49-F238E27FC236}">
                <a16:creationId xmlns:a16="http://schemas.microsoft.com/office/drawing/2014/main" id="{16F83DDB-71F8-4EF0-9781-C220015E0870}"/>
              </a:ext>
            </a:extLst>
          </p:cNvPr>
          <p:cNvGrpSpPr/>
          <p:nvPr userDrawn="1"/>
        </p:nvGrpSpPr>
        <p:grpSpPr>
          <a:xfrm>
            <a:off x="12383475" y="0"/>
            <a:ext cx="3593091" cy="4641338"/>
            <a:chOff x="-3786165" y="0"/>
            <a:chExt cx="3593091" cy="4641338"/>
          </a:xfrm>
        </p:grpSpPr>
        <p:sp>
          <p:nvSpPr>
            <p:cNvPr id="224" name="Rechthoek 435">
              <a:extLst>
                <a:ext uri="{FF2B5EF4-FFF2-40B4-BE49-F238E27FC236}">
                  <a16:creationId xmlns:a16="http://schemas.microsoft.com/office/drawing/2014/main" id="{E9065068-E052-4932-B150-FEAD9DA8F2F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25" name="Ovaal 436">
              <a:extLst>
                <a:ext uri="{FF2B5EF4-FFF2-40B4-BE49-F238E27FC236}">
                  <a16:creationId xmlns:a16="http://schemas.microsoft.com/office/drawing/2014/main" id="{98F462CA-8290-402B-89F5-B712BA428E7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6" name="Rechthoek 437">
              <a:extLst>
                <a:ext uri="{FF2B5EF4-FFF2-40B4-BE49-F238E27FC236}">
                  <a16:creationId xmlns:a16="http://schemas.microsoft.com/office/drawing/2014/main" id="{C72F6464-3966-4170-A045-6FFC6E9D495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27" name="Ovaal 438">
              <a:extLst>
                <a:ext uri="{FF2B5EF4-FFF2-40B4-BE49-F238E27FC236}">
                  <a16:creationId xmlns:a16="http://schemas.microsoft.com/office/drawing/2014/main" id="{E860B6F0-26CA-4AB7-BBD9-CAB67006166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8" name="Rechthoek 439">
              <a:extLst>
                <a:ext uri="{FF2B5EF4-FFF2-40B4-BE49-F238E27FC236}">
                  <a16:creationId xmlns:a16="http://schemas.microsoft.com/office/drawing/2014/main" id="{06A0D4F9-9697-4D91-A1F1-66121CFF220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29" name="Rechthoek 440">
              <a:extLst>
                <a:ext uri="{FF2B5EF4-FFF2-40B4-BE49-F238E27FC236}">
                  <a16:creationId xmlns:a16="http://schemas.microsoft.com/office/drawing/2014/main" id="{600EAF82-DFDB-45FC-9371-B1C2ADC4ECD3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30" name="Ovaal 441">
              <a:extLst>
                <a:ext uri="{FF2B5EF4-FFF2-40B4-BE49-F238E27FC236}">
                  <a16:creationId xmlns:a16="http://schemas.microsoft.com/office/drawing/2014/main" id="{131F3B34-09DB-48B5-8E3D-E7B3FC2259A6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1" name="Rechthoek 442">
              <a:extLst>
                <a:ext uri="{FF2B5EF4-FFF2-40B4-BE49-F238E27FC236}">
                  <a16:creationId xmlns:a16="http://schemas.microsoft.com/office/drawing/2014/main" id="{8A2F7108-BD1D-4CBB-BDAC-424D1E32BE65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32" name="Ovaal 443">
              <a:extLst>
                <a:ext uri="{FF2B5EF4-FFF2-40B4-BE49-F238E27FC236}">
                  <a16:creationId xmlns:a16="http://schemas.microsoft.com/office/drawing/2014/main" id="{BC6B1B8B-A841-4BCC-8A63-C766CD33B54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33" name="Rechthoek 444">
              <a:extLst>
                <a:ext uri="{FF2B5EF4-FFF2-40B4-BE49-F238E27FC236}">
                  <a16:creationId xmlns:a16="http://schemas.microsoft.com/office/drawing/2014/main" id="{25367444-0973-4FDC-9206-04BA5F338622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234" name="Ovaal 445">
              <a:extLst>
                <a:ext uri="{FF2B5EF4-FFF2-40B4-BE49-F238E27FC236}">
                  <a16:creationId xmlns:a16="http://schemas.microsoft.com/office/drawing/2014/main" id="{DD023A88-98D5-4F0A-815E-C55E1BAA03E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5" name="Rechthoek 446">
              <a:extLst>
                <a:ext uri="{FF2B5EF4-FFF2-40B4-BE49-F238E27FC236}">
                  <a16:creationId xmlns:a16="http://schemas.microsoft.com/office/drawing/2014/main" id="{51E2FF9A-AD12-4EF0-90AB-EDBC6D6404B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236" name="Ovaal 447">
              <a:extLst>
                <a:ext uri="{FF2B5EF4-FFF2-40B4-BE49-F238E27FC236}">
                  <a16:creationId xmlns:a16="http://schemas.microsoft.com/office/drawing/2014/main" id="{75986F66-3498-4EFC-94CE-AA6C72386DA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7" name="Rechthoek 448">
              <a:extLst>
                <a:ext uri="{FF2B5EF4-FFF2-40B4-BE49-F238E27FC236}">
                  <a16:creationId xmlns:a16="http://schemas.microsoft.com/office/drawing/2014/main" id="{A20E075B-B3A6-4E3F-A5A9-3B94B4AA0DC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38" name="Ovaal 449">
              <a:extLst>
                <a:ext uri="{FF2B5EF4-FFF2-40B4-BE49-F238E27FC236}">
                  <a16:creationId xmlns:a16="http://schemas.microsoft.com/office/drawing/2014/main" id="{33E46289-469A-4D31-992A-2C8813A8152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39" name="Rechthoek 450">
              <a:extLst>
                <a:ext uri="{FF2B5EF4-FFF2-40B4-BE49-F238E27FC236}">
                  <a16:creationId xmlns:a16="http://schemas.microsoft.com/office/drawing/2014/main" id="{44817506-D35A-4820-BB06-00B8011BA90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40" name="Ovaal 451">
              <a:extLst>
                <a:ext uri="{FF2B5EF4-FFF2-40B4-BE49-F238E27FC236}">
                  <a16:creationId xmlns:a16="http://schemas.microsoft.com/office/drawing/2014/main" id="{144BE645-BE0A-46DC-92F8-684F9CD4EC8F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41" name="Rechthoek 452">
              <a:extLst>
                <a:ext uri="{FF2B5EF4-FFF2-40B4-BE49-F238E27FC236}">
                  <a16:creationId xmlns:a16="http://schemas.microsoft.com/office/drawing/2014/main" id="{4C135960-95D5-4B2F-80A0-5269BECBC8A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242" name="Ovaal 453">
              <a:extLst>
                <a:ext uri="{FF2B5EF4-FFF2-40B4-BE49-F238E27FC236}">
                  <a16:creationId xmlns:a16="http://schemas.microsoft.com/office/drawing/2014/main" id="{5647AC60-4419-4CC0-9875-77C730599B2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43" name="Rechthoek 454">
              <a:extLst>
                <a:ext uri="{FF2B5EF4-FFF2-40B4-BE49-F238E27FC236}">
                  <a16:creationId xmlns:a16="http://schemas.microsoft.com/office/drawing/2014/main" id="{47D396C3-F90C-4E86-93F2-8A0728B92DE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244" name="VOORBEELD">
              <a:extLst>
                <a:ext uri="{FF2B5EF4-FFF2-40B4-BE49-F238E27FC236}">
                  <a16:creationId xmlns:a16="http://schemas.microsoft.com/office/drawing/2014/main" id="{A3E82AB7-AA3F-4CDB-87B5-4895E109D76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45" name="Rechthoek 458">
                <a:extLst>
                  <a:ext uri="{FF2B5EF4-FFF2-40B4-BE49-F238E27FC236}">
                    <a16:creationId xmlns:a16="http://schemas.microsoft.com/office/drawing/2014/main" id="{33B03D8B-A6DF-4939-8DA8-246B0930D22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46" name="Rechthoek 459">
                <a:extLst>
                  <a:ext uri="{FF2B5EF4-FFF2-40B4-BE49-F238E27FC236}">
                    <a16:creationId xmlns:a16="http://schemas.microsoft.com/office/drawing/2014/main" id="{B92AB9E6-2467-4309-87EF-86A098B1029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7" name="Groep 460">
                <a:extLst>
                  <a:ext uri="{FF2B5EF4-FFF2-40B4-BE49-F238E27FC236}">
                    <a16:creationId xmlns:a16="http://schemas.microsoft.com/office/drawing/2014/main" id="{9D6ACA1F-60BB-47E0-81E8-4CFAB6199AE9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78" name="Groep 491">
                  <a:extLst>
                    <a:ext uri="{FF2B5EF4-FFF2-40B4-BE49-F238E27FC236}">
                      <a16:creationId xmlns:a16="http://schemas.microsoft.com/office/drawing/2014/main" id="{EA6A789D-C530-4B5C-B3D3-04B43EEA6C5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80" name="Rechte verbindingslijn 493">
                    <a:extLst>
                      <a:ext uri="{FF2B5EF4-FFF2-40B4-BE49-F238E27FC236}">
                        <a16:creationId xmlns:a16="http://schemas.microsoft.com/office/drawing/2014/main" id="{6CC5C07E-7C4E-40B5-98C8-3659B1DB1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1" name="Rechte verbindingslijn 494">
                    <a:extLst>
                      <a:ext uri="{FF2B5EF4-FFF2-40B4-BE49-F238E27FC236}">
                        <a16:creationId xmlns:a16="http://schemas.microsoft.com/office/drawing/2014/main" id="{B8B0DE86-8E45-4CA5-8392-291BFEA38B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2" name="Rechte verbindingslijn 495">
                    <a:extLst>
                      <a:ext uri="{FF2B5EF4-FFF2-40B4-BE49-F238E27FC236}">
                        <a16:creationId xmlns:a16="http://schemas.microsoft.com/office/drawing/2014/main" id="{9CFFC109-32E4-4001-9206-0360DA7C938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3" name="Rechte verbindingslijn 496">
                    <a:extLst>
                      <a:ext uri="{FF2B5EF4-FFF2-40B4-BE49-F238E27FC236}">
                        <a16:creationId xmlns:a16="http://schemas.microsoft.com/office/drawing/2014/main" id="{1048CB5C-74A4-43AA-83C4-D78C3EA616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4" name="Rechte verbindingslijn 497">
                    <a:extLst>
                      <a:ext uri="{FF2B5EF4-FFF2-40B4-BE49-F238E27FC236}">
                        <a16:creationId xmlns:a16="http://schemas.microsoft.com/office/drawing/2014/main" id="{3719B2DE-15F2-4524-9C88-6E826561EF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9" name="Pijl: rechts 492">
                  <a:extLst>
                    <a:ext uri="{FF2B5EF4-FFF2-40B4-BE49-F238E27FC236}">
                      <a16:creationId xmlns:a16="http://schemas.microsoft.com/office/drawing/2014/main" id="{BDFA2AB3-BD20-48BB-A943-9CDAB97C33F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8" name="Groep 461">
                <a:extLst>
                  <a:ext uri="{FF2B5EF4-FFF2-40B4-BE49-F238E27FC236}">
                    <a16:creationId xmlns:a16="http://schemas.microsoft.com/office/drawing/2014/main" id="{186D4F61-B50D-4DF6-A92C-91E382ECFCD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71" name="Groep 484">
                  <a:extLst>
                    <a:ext uri="{FF2B5EF4-FFF2-40B4-BE49-F238E27FC236}">
                      <a16:creationId xmlns:a16="http://schemas.microsoft.com/office/drawing/2014/main" id="{D69BEC3D-D726-4AC5-BC64-4C309BB4440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73" name="Rechte verbindingslijn 486">
                    <a:extLst>
                      <a:ext uri="{FF2B5EF4-FFF2-40B4-BE49-F238E27FC236}">
                        <a16:creationId xmlns:a16="http://schemas.microsoft.com/office/drawing/2014/main" id="{6D2B5967-84D8-4AD9-BE46-C5B8E6045A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4" name="Rechte verbindingslijn 487">
                    <a:extLst>
                      <a:ext uri="{FF2B5EF4-FFF2-40B4-BE49-F238E27FC236}">
                        <a16:creationId xmlns:a16="http://schemas.microsoft.com/office/drawing/2014/main" id="{82D70E0A-0AD2-4AAC-B161-71CF84F135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5" name="Rechte verbindingslijn 488">
                    <a:extLst>
                      <a:ext uri="{FF2B5EF4-FFF2-40B4-BE49-F238E27FC236}">
                        <a16:creationId xmlns:a16="http://schemas.microsoft.com/office/drawing/2014/main" id="{B3E215B5-4E5A-4D9A-858E-85BDF00495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489">
                    <a:extLst>
                      <a:ext uri="{FF2B5EF4-FFF2-40B4-BE49-F238E27FC236}">
                        <a16:creationId xmlns:a16="http://schemas.microsoft.com/office/drawing/2014/main" id="{19ED74A1-E3BA-4293-B9EF-26CD1FBC653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7" name="Rechte verbindingslijn 490">
                    <a:extLst>
                      <a:ext uri="{FF2B5EF4-FFF2-40B4-BE49-F238E27FC236}">
                        <a16:creationId xmlns:a16="http://schemas.microsoft.com/office/drawing/2014/main" id="{7F3C4209-F0D4-4416-AFAD-55D51819B2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2" name="Pijl: rechts 485">
                  <a:extLst>
                    <a:ext uri="{FF2B5EF4-FFF2-40B4-BE49-F238E27FC236}">
                      <a16:creationId xmlns:a16="http://schemas.microsoft.com/office/drawing/2014/main" id="{23FEDE7D-8EB3-4D73-ACA0-B6AC9E54963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49" name="Rechte verbindingslijn 462">
                <a:extLst>
                  <a:ext uri="{FF2B5EF4-FFF2-40B4-BE49-F238E27FC236}">
                    <a16:creationId xmlns:a16="http://schemas.microsoft.com/office/drawing/2014/main" id="{10123474-937D-4E3D-867D-F4F6277E7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50" name="Rechte verbindingslijn 463">
                <a:extLst>
                  <a:ext uri="{FF2B5EF4-FFF2-40B4-BE49-F238E27FC236}">
                    <a16:creationId xmlns:a16="http://schemas.microsoft.com/office/drawing/2014/main" id="{A25D9C06-F5B8-4901-B6EA-9F087E2D1B8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51" name="Rechthoek 464">
                <a:extLst>
                  <a:ext uri="{FF2B5EF4-FFF2-40B4-BE49-F238E27FC236}">
                    <a16:creationId xmlns:a16="http://schemas.microsoft.com/office/drawing/2014/main" id="{21A7DB24-DF88-4CF2-AC02-392DD275E52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52" name="Rechthoek 465">
                <a:extLst>
                  <a:ext uri="{FF2B5EF4-FFF2-40B4-BE49-F238E27FC236}">
                    <a16:creationId xmlns:a16="http://schemas.microsoft.com/office/drawing/2014/main" id="{3C5BEE8E-8485-47A6-A6E7-D4B47E61502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53" name="Groep 466">
                <a:extLst>
                  <a:ext uri="{FF2B5EF4-FFF2-40B4-BE49-F238E27FC236}">
                    <a16:creationId xmlns:a16="http://schemas.microsoft.com/office/drawing/2014/main" id="{EDBE60FD-0004-482B-A25A-4742E93D20E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63" name="Rechthoek 476">
                  <a:extLst>
                    <a:ext uri="{FF2B5EF4-FFF2-40B4-BE49-F238E27FC236}">
                      <a16:creationId xmlns:a16="http://schemas.microsoft.com/office/drawing/2014/main" id="{BF7731A5-2B5A-4B2D-9494-B5C24C68976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4" name="Groep 477">
                  <a:extLst>
                    <a:ext uri="{FF2B5EF4-FFF2-40B4-BE49-F238E27FC236}">
                      <a16:creationId xmlns:a16="http://schemas.microsoft.com/office/drawing/2014/main" id="{AA617D5F-0EE1-44A2-8294-F91145F1EF8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6" name="Rechte verbindingslijn 479">
                    <a:extLst>
                      <a:ext uri="{FF2B5EF4-FFF2-40B4-BE49-F238E27FC236}">
                        <a16:creationId xmlns:a16="http://schemas.microsoft.com/office/drawing/2014/main" id="{8DCB33DD-0306-4598-B862-0E86D630A4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7" name="Rechte verbindingslijn 480">
                    <a:extLst>
                      <a:ext uri="{FF2B5EF4-FFF2-40B4-BE49-F238E27FC236}">
                        <a16:creationId xmlns:a16="http://schemas.microsoft.com/office/drawing/2014/main" id="{48F630C7-5920-4E52-BC8E-6B4FCE7476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8" name="Rechte verbindingslijn 481">
                    <a:extLst>
                      <a:ext uri="{FF2B5EF4-FFF2-40B4-BE49-F238E27FC236}">
                        <a16:creationId xmlns:a16="http://schemas.microsoft.com/office/drawing/2014/main" id="{559F2FAC-45FE-45EF-84A0-631ED154E6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9" name="Rechte verbindingslijn 482">
                    <a:extLst>
                      <a:ext uri="{FF2B5EF4-FFF2-40B4-BE49-F238E27FC236}">
                        <a16:creationId xmlns:a16="http://schemas.microsoft.com/office/drawing/2014/main" id="{710956F2-E23F-4552-B7A9-D244150FA9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0" name="Rechte verbindingslijn 483">
                    <a:extLst>
                      <a:ext uri="{FF2B5EF4-FFF2-40B4-BE49-F238E27FC236}">
                        <a16:creationId xmlns:a16="http://schemas.microsoft.com/office/drawing/2014/main" id="{3B50F992-8A90-4636-8FB9-23217FF1AC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5" name="Pijl: rechts 478">
                  <a:extLst>
                    <a:ext uri="{FF2B5EF4-FFF2-40B4-BE49-F238E27FC236}">
                      <a16:creationId xmlns:a16="http://schemas.microsoft.com/office/drawing/2014/main" id="{253E1BDC-22E2-4E27-9AC3-7E47DAE0B93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4" name="Groep 467">
                <a:extLst>
                  <a:ext uri="{FF2B5EF4-FFF2-40B4-BE49-F238E27FC236}">
                    <a16:creationId xmlns:a16="http://schemas.microsoft.com/office/drawing/2014/main" id="{5AFEA6BE-D8EF-4CEA-93F1-29B7F92DEBE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55" name="Rechthoek 468">
                  <a:extLst>
                    <a:ext uri="{FF2B5EF4-FFF2-40B4-BE49-F238E27FC236}">
                      <a16:creationId xmlns:a16="http://schemas.microsoft.com/office/drawing/2014/main" id="{89B09489-5408-4179-B06F-62B9A625038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56" name="Groep 469">
                  <a:extLst>
                    <a:ext uri="{FF2B5EF4-FFF2-40B4-BE49-F238E27FC236}">
                      <a16:creationId xmlns:a16="http://schemas.microsoft.com/office/drawing/2014/main" id="{F41B4419-D9BD-4279-94CA-69B2D431A50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8" name="Rechte verbindingslijn 471">
                    <a:extLst>
                      <a:ext uri="{FF2B5EF4-FFF2-40B4-BE49-F238E27FC236}">
                        <a16:creationId xmlns:a16="http://schemas.microsoft.com/office/drawing/2014/main" id="{80339BA8-A341-46FD-8E87-2633E2ADEA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9" name="Rechte verbindingslijn 472">
                    <a:extLst>
                      <a:ext uri="{FF2B5EF4-FFF2-40B4-BE49-F238E27FC236}">
                        <a16:creationId xmlns:a16="http://schemas.microsoft.com/office/drawing/2014/main" id="{39441CAF-5622-426C-A6B9-00A3BF1ECF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0" name="Rechte verbindingslijn 473">
                    <a:extLst>
                      <a:ext uri="{FF2B5EF4-FFF2-40B4-BE49-F238E27FC236}">
                        <a16:creationId xmlns:a16="http://schemas.microsoft.com/office/drawing/2014/main" id="{FD8E75BC-1D0E-4734-9A62-0C06FE0F8FC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1" name="Rechte verbindingslijn 474">
                    <a:extLst>
                      <a:ext uri="{FF2B5EF4-FFF2-40B4-BE49-F238E27FC236}">
                        <a16:creationId xmlns:a16="http://schemas.microsoft.com/office/drawing/2014/main" id="{9EE72EE4-4094-4ED6-B1D8-8EF90CF65E1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475">
                    <a:extLst>
                      <a:ext uri="{FF2B5EF4-FFF2-40B4-BE49-F238E27FC236}">
                        <a16:creationId xmlns:a16="http://schemas.microsoft.com/office/drawing/2014/main" id="{7144FBBA-76BC-4285-B0AF-85B70248E7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7" name="Pijl: rechts 470">
                  <a:extLst>
                    <a:ext uri="{FF2B5EF4-FFF2-40B4-BE49-F238E27FC236}">
                      <a16:creationId xmlns:a16="http://schemas.microsoft.com/office/drawing/2014/main" id="{0E95063F-E938-4C42-9D66-AD8D3073ED6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7922216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WHITE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300149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2FCD4-EEE5-4A16-9ED2-37516E7989C8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PHOTO (WHITE LOGO)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4CD176BA-80B5-48CA-9057-7D89D4BBD9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556" y="6258695"/>
            <a:ext cx="683444" cy="144000"/>
          </a:xfrm>
          <a:blipFill>
            <a:blip r:embed="rId2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575A583A-923F-498B-AF8C-CA75FDDA7145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580454FD-7FA2-430E-9168-45502BF19C7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AFF50C07-280D-40B1-A9A3-CE085738DD2E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29C0CF66-7A99-412E-B738-4CA6573D594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B5C2BD12-A4D2-4085-8762-F5D77912E27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5EC9BBCE-E9CE-4903-8CF0-667581A6C1C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3A38E5E-5EDA-4B18-B3B7-5F87B58BBCE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D73A4E16-9ED9-453D-ABC7-8D852ECE2E1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Vrije vorm: vorm 132">
                <a:extLst>
                  <a:ext uri="{FF2B5EF4-FFF2-40B4-BE49-F238E27FC236}">
                    <a16:creationId xmlns:a16="http://schemas.microsoft.com/office/drawing/2014/main" id="{2901096D-D4FD-406C-809C-A33A0CD786E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Rechthoek: afgeronde hoeken 133">
                <a:extLst>
                  <a:ext uri="{FF2B5EF4-FFF2-40B4-BE49-F238E27FC236}">
                    <a16:creationId xmlns:a16="http://schemas.microsoft.com/office/drawing/2014/main" id="{32BFF5D5-4CC0-4D3F-9FE8-4505D0F76A5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675DEC15-DA69-49EE-AFFC-E5F01C3002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6" name="Rechte verbindingslijn 135">
                <a:extLst>
                  <a:ext uri="{FF2B5EF4-FFF2-40B4-BE49-F238E27FC236}">
                    <a16:creationId xmlns:a16="http://schemas.microsoft.com/office/drawing/2014/main" id="{79EA892C-FC77-445C-8DDC-852FA37926F7}"/>
                  </a:ext>
                </a:extLst>
              </p:cNvPr>
              <p:cNvCxnSpPr>
                <a:cxnSpLocks/>
                <a:stCxn id="13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3C845166-CA73-420E-A7FA-C6D9230FFA5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9E33DC31-E043-4BBB-A2CE-BD1DE553DF5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0645BD90-8F87-40CD-A15F-2CBB987F101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C7EFA900-3B41-408A-8983-8E132A3420D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29" name="Rechte verbindingslijn 128">
                <a:extLst>
                  <a:ext uri="{FF2B5EF4-FFF2-40B4-BE49-F238E27FC236}">
                    <a16:creationId xmlns:a16="http://schemas.microsoft.com/office/drawing/2014/main" id="{62B2CA2D-6764-4B3D-9BA8-FA7A9A8E38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0" name="Gelijkbenige driehoek 129">
                <a:extLst>
                  <a:ext uri="{FF2B5EF4-FFF2-40B4-BE49-F238E27FC236}">
                    <a16:creationId xmlns:a16="http://schemas.microsoft.com/office/drawing/2014/main" id="{58153DA4-8B28-4109-B96B-FC55860DF55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E225D926-807A-4289-90CD-E7EAE9D85D8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6DA12280-5665-46D8-9FC9-C15D48E9E33F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0B9728FA-9A02-4E8E-8D74-B1D8A71FEB53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E3CA1191-4693-4628-BD01-ED058C3B52FA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B4DCAA57-DFCA-4B2A-8485-8CC96AB5739F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C43C52B8-DA41-4272-AEDD-4EAF8FC4402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15" name="Groep 114">
                  <a:extLst>
                    <a:ext uri="{FF2B5EF4-FFF2-40B4-BE49-F238E27FC236}">
                      <a16:creationId xmlns:a16="http://schemas.microsoft.com/office/drawing/2014/main" id="{BF9F191D-11B6-4FCF-B23B-110C040F138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2" name="Groep 121">
                    <a:extLst>
                      <a:ext uri="{FF2B5EF4-FFF2-40B4-BE49-F238E27FC236}">
                        <a16:creationId xmlns:a16="http://schemas.microsoft.com/office/drawing/2014/main" id="{ED217688-0091-4153-8BD8-2DD3889CFFF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25" name="Rechthoek 124">
                      <a:extLst>
                        <a:ext uri="{FF2B5EF4-FFF2-40B4-BE49-F238E27FC236}">
                          <a16:creationId xmlns:a16="http://schemas.microsoft.com/office/drawing/2014/main" id="{96050288-385C-4459-AE23-86D2F38881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6" name="Rechthoek 125">
                      <a:extLst>
                        <a:ext uri="{FF2B5EF4-FFF2-40B4-BE49-F238E27FC236}">
                          <a16:creationId xmlns:a16="http://schemas.microsoft.com/office/drawing/2014/main" id="{A871251D-DBF5-4929-B3DD-39AF67D6CD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7" name="Ovaal 126">
                      <a:extLst>
                        <a:ext uri="{FF2B5EF4-FFF2-40B4-BE49-F238E27FC236}">
                          <a16:creationId xmlns:a16="http://schemas.microsoft.com/office/drawing/2014/main" id="{230D82F2-7834-4052-BA6D-1F59A623C1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3" name="Afbeelding 122">
                    <a:extLst>
                      <a:ext uri="{FF2B5EF4-FFF2-40B4-BE49-F238E27FC236}">
                        <a16:creationId xmlns:a16="http://schemas.microsoft.com/office/drawing/2014/main" id="{9DDB8D3C-52CF-42E4-8FD0-CF902C20888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4" name="Afbeelding 123">
                    <a:extLst>
                      <a:ext uri="{FF2B5EF4-FFF2-40B4-BE49-F238E27FC236}">
                        <a16:creationId xmlns:a16="http://schemas.microsoft.com/office/drawing/2014/main" id="{7CA7EDD0-50B0-48C8-8644-C37F0C51CDC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10EA0680-54A4-41B1-ADC9-337ABF4C9F3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C97E01AE-CC92-49AD-A0E6-5D2865AC97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B6A433E2-1CAF-476F-93A3-3FA5E621449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7375EDEB-8437-45A6-A0B8-3F1BC5C4C43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18" name="Rechthoek 117">
                    <a:extLst>
                      <a:ext uri="{FF2B5EF4-FFF2-40B4-BE49-F238E27FC236}">
                        <a16:creationId xmlns:a16="http://schemas.microsoft.com/office/drawing/2014/main" id="{75B8CA06-2E3B-4CB6-915B-0721342D4E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A8D29682-2767-4D54-AC04-4D7D6EC549F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D719F9A9-CBB3-42A3-812D-AAB3C5C9D62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4" name="Gelijkbenige driehoek 113">
                <a:extLst>
                  <a:ext uri="{FF2B5EF4-FFF2-40B4-BE49-F238E27FC236}">
                    <a16:creationId xmlns:a16="http://schemas.microsoft.com/office/drawing/2014/main" id="{9D8DCD78-322C-4DAE-840F-043CD5021D7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EAC95C2E-F9BE-4BDF-8F14-A4E0044A9707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BBF47972-FEB5-454A-883F-67E75BA4ED52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A48D8B01-5DA3-4289-8499-31EBEA148655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Tekstvak 99">
                <a:extLst>
                  <a:ext uri="{FF2B5EF4-FFF2-40B4-BE49-F238E27FC236}">
                    <a16:creationId xmlns:a16="http://schemas.microsoft.com/office/drawing/2014/main" id="{9BE61A6B-37F9-439B-BB41-65137447F0AA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97504B92-19E1-4A13-8C96-656BC7CC6A28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02" name="Vrije vorm: vorm 101">
                <a:extLst>
                  <a:ext uri="{FF2B5EF4-FFF2-40B4-BE49-F238E27FC236}">
                    <a16:creationId xmlns:a16="http://schemas.microsoft.com/office/drawing/2014/main" id="{1F7B9B92-70C4-404E-9C99-959407752459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3" name="Gelijkbenige driehoek 102">
                <a:extLst>
                  <a:ext uri="{FF2B5EF4-FFF2-40B4-BE49-F238E27FC236}">
                    <a16:creationId xmlns:a16="http://schemas.microsoft.com/office/drawing/2014/main" id="{E226C6B4-6C42-46B8-B006-879AE4545216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4" name="Groep 103">
                <a:extLst>
                  <a:ext uri="{FF2B5EF4-FFF2-40B4-BE49-F238E27FC236}">
                    <a16:creationId xmlns:a16="http://schemas.microsoft.com/office/drawing/2014/main" id="{06252791-6D40-4385-ABA6-9E99318C5BA8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49C30E27-DAB0-4828-A00B-697C009ADDF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057360D3-56E6-438A-A0E2-EE1133AB320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408CDECC-C017-42CE-A8C7-0C5301564AF3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5" name="Groep 104">
                <a:extLst>
                  <a:ext uri="{FF2B5EF4-FFF2-40B4-BE49-F238E27FC236}">
                    <a16:creationId xmlns:a16="http://schemas.microsoft.com/office/drawing/2014/main" id="{002AE378-6D9C-49E8-8720-4FF18238AFE8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06" name="Rechthoek 105">
                  <a:extLst>
                    <a:ext uri="{FF2B5EF4-FFF2-40B4-BE49-F238E27FC236}">
                      <a16:creationId xmlns:a16="http://schemas.microsoft.com/office/drawing/2014/main" id="{9940E814-85DF-4960-B9FE-B3D0CBC6F587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7" name="Rechthoek 106">
                  <a:extLst>
                    <a:ext uri="{FF2B5EF4-FFF2-40B4-BE49-F238E27FC236}">
                      <a16:creationId xmlns:a16="http://schemas.microsoft.com/office/drawing/2014/main" id="{F5CD301D-551E-4222-BFDC-3A94D00CEC1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8" name="Rechthoek 107">
                  <a:extLst>
                    <a:ext uri="{FF2B5EF4-FFF2-40B4-BE49-F238E27FC236}">
                      <a16:creationId xmlns:a16="http://schemas.microsoft.com/office/drawing/2014/main" id="{B46E708B-D213-4A0A-ADBF-E08A15CABD2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95" name="ICOON_info">
              <a:extLst>
                <a:ext uri="{FF2B5EF4-FFF2-40B4-BE49-F238E27FC236}">
                  <a16:creationId xmlns:a16="http://schemas.microsoft.com/office/drawing/2014/main" id="{A2F17102-D289-47E5-9613-FDE9BC28C22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96" name="Ovaal 95">
                <a:extLst>
                  <a:ext uri="{FF2B5EF4-FFF2-40B4-BE49-F238E27FC236}">
                    <a16:creationId xmlns:a16="http://schemas.microsoft.com/office/drawing/2014/main" id="{EF948449-DD61-4EED-881B-98D84D2A46A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7" name="Graphic 163" descr="Informatie">
                <a:extLst>
                  <a:ext uri="{FF2B5EF4-FFF2-40B4-BE49-F238E27FC236}">
                    <a16:creationId xmlns:a16="http://schemas.microsoft.com/office/drawing/2014/main" id="{05A739DC-A8B0-4F4A-B6DA-5372FCB01C8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593715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DARK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7A546E8-399A-4DE2-8C60-36B2FE674090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PHOTO (DARK LOGO)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4CD176BA-80B5-48CA-9057-7D89D4BBD9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556" y="6258695"/>
            <a:ext cx="683444" cy="1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67" b="1267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1" name="Titel 1">
            <a:extLst>
              <a:ext uri="{FF2B5EF4-FFF2-40B4-BE49-F238E27FC236}">
                <a16:creationId xmlns:a16="http://schemas.microsoft.com/office/drawing/2014/main" id="{DED4126B-D95D-48A5-AF3C-800AA2EB8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300149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90" name="INSTRUCTION">
            <a:extLst>
              <a:ext uri="{FF2B5EF4-FFF2-40B4-BE49-F238E27FC236}">
                <a16:creationId xmlns:a16="http://schemas.microsoft.com/office/drawing/2014/main" id="{D7997D88-A099-4750-83DD-39FC25150BFC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40B332D-D7AA-41A3-9C99-DC0E946E551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3FB4F5AD-86DC-4D8F-A614-298BBED38737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6DD0683F-B53D-4793-A9E4-B7A67752A3E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AF930BC5-83E3-484F-8A55-E9D7180764C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ADC30372-A1CC-45FA-A0B5-4FFC0A7E7CE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54408709-7ABC-47A1-B0A8-E122A2553B7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3C6DCD2D-28D0-45F7-8EFA-DE386312616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Vrije vorm: vorm 143">
                <a:extLst>
                  <a:ext uri="{FF2B5EF4-FFF2-40B4-BE49-F238E27FC236}">
                    <a16:creationId xmlns:a16="http://schemas.microsoft.com/office/drawing/2014/main" id="{8FADD659-DD52-4658-A834-C0136D4BCAE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: afgeronde hoeken 144">
                <a:extLst>
                  <a:ext uri="{FF2B5EF4-FFF2-40B4-BE49-F238E27FC236}">
                    <a16:creationId xmlns:a16="http://schemas.microsoft.com/office/drawing/2014/main" id="{6D3300A2-F281-4EF4-B87D-3DC6F2A869C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EC3310FB-30C0-4C49-BD9D-41ED69B8013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BFA90917-CD1F-4187-A70F-DF334A37BC01}"/>
                  </a:ext>
                </a:extLst>
              </p:cNvPr>
              <p:cNvCxnSpPr>
                <a:cxnSpLocks/>
                <a:stCxn id="14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D9F15147-EA9C-4C99-A7DF-9CFE8802B13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DAE6A201-A885-4872-A03B-4ED9E82A58A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064B7A76-03DD-4781-AAFB-F328AEB4775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9E365B47-2C3A-4C0C-986E-0C40CB89E21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9615C371-7496-445A-870F-286B64A0E70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FBC93E14-59FA-492A-97F4-25F347116E2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0D12AA2F-4A88-4C3B-BDED-837484DA043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0BD0276A-B41F-4515-A69B-C8836228F961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A2B316AB-7146-4486-A0CB-436A92932CD4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78E560DA-EF23-46B7-B499-5D298588C834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E79BE9E-DDDE-4612-9AE8-E1D554263C2C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57D9FC56-35AC-4043-88E6-B8182B4DE61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F61EC0DA-DDCD-4B83-9DE3-803F04E965B7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33" name="Groep 132">
                    <a:extLst>
                      <a:ext uri="{FF2B5EF4-FFF2-40B4-BE49-F238E27FC236}">
                        <a16:creationId xmlns:a16="http://schemas.microsoft.com/office/drawing/2014/main" id="{ACE1C0D1-3E7A-4DCF-86BC-3B87C4C9235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6" name="Rechthoek 135">
                      <a:extLst>
                        <a:ext uri="{FF2B5EF4-FFF2-40B4-BE49-F238E27FC236}">
                          <a16:creationId xmlns:a16="http://schemas.microsoft.com/office/drawing/2014/main" id="{0D5E9C8A-68FF-43C4-A7FA-B05BEEFA5F9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7" name="Rechthoek 136">
                      <a:extLst>
                        <a:ext uri="{FF2B5EF4-FFF2-40B4-BE49-F238E27FC236}">
                          <a16:creationId xmlns:a16="http://schemas.microsoft.com/office/drawing/2014/main" id="{9DF2D20A-78C3-4AA7-8A68-394E0B6568F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8" name="Ovaal 137">
                      <a:extLst>
                        <a:ext uri="{FF2B5EF4-FFF2-40B4-BE49-F238E27FC236}">
                          <a16:creationId xmlns:a16="http://schemas.microsoft.com/office/drawing/2014/main" id="{9EDDCF61-4DFD-4231-B8C8-AD04FBC7F14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34" name="Afbeelding 133">
                    <a:extLst>
                      <a:ext uri="{FF2B5EF4-FFF2-40B4-BE49-F238E27FC236}">
                        <a16:creationId xmlns:a16="http://schemas.microsoft.com/office/drawing/2014/main" id="{A8A868AB-5E8D-4872-BFF5-A7FEE8F6A2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5" name="Afbeelding 134">
                    <a:extLst>
                      <a:ext uri="{FF2B5EF4-FFF2-40B4-BE49-F238E27FC236}">
                        <a16:creationId xmlns:a16="http://schemas.microsoft.com/office/drawing/2014/main" id="{5DFC1ADB-19A3-4789-9DE7-7A668B51132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7" name="Groep 126">
                  <a:extLst>
                    <a:ext uri="{FF2B5EF4-FFF2-40B4-BE49-F238E27FC236}">
                      <a16:creationId xmlns:a16="http://schemas.microsoft.com/office/drawing/2014/main" id="{DF54D8EC-E252-44E1-BD50-62899141489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1" name="Rechthoek 130">
                    <a:extLst>
                      <a:ext uri="{FF2B5EF4-FFF2-40B4-BE49-F238E27FC236}">
                        <a16:creationId xmlns:a16="http://schemas.microsoft.com/office/drawing/2014/main" id="{37ED4E79-EC27-47AD-990B-C43416CD6CF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2" name="Rechthoek 131">
                    <a:extLst>
                      <a:ext uri="{FF2B5EF4-FFF2-40B4-BE49-F238E27FC236}">
                        <a16:creationId xmlns:a16="http://schemas.microsoft.com/office/drawing/2014/main" id="{4548EBF8-F02D-490A-8CB0-A839CD2B3A4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8" name="Groep 127">
                  <a:extLst>
                    <a:ext uri="{FF2B5EF4-FFF2-40B4-BE49-F238E27FC236}">
                      <a16:creationId xmlns:a16="http://schemas.microsoft.com/office/drawing/2014/main" id="{DBCC4DFA-7F56-4239-88EB-B73FA658AFD1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9" name="Rechthoek 128">
                    <a:extLst>
                      <a:ext uri="{FF2B5EF4-FFF2-40B4-BE49-F238E27FC236}">
                        <a16:creationId xmlns:a16="http://schemas.microsoft.com/office/drawing/2014/main" id="{81D3BFC8-2586-4BD2-BB81-0ED3CAAE011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Rechthoek 129">
                    <a:extLst>
                      <a:ext uri="{FF2B5EF4-FFF2-40B4-BE49-F238E27FC236}">
                        <a16:creationId xmlns:a16="http://schemas.microsoft.com/office/drawing/2014/main" id="{AD975734-036B-4D89-8917-AFDE9163BC8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919EA8C3-4D5F-49C9-B3F4-A6CCBD3498C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5" name="Gelijkbenige driehoek 124">
                <a:extLst>
                  <a:ext uri="{FF2B5EF4-FFF2-40B4-BE49-F238E27FC236}">
                    <a16:creationId xmlns:a16="http://schemas.microsoft.com/office/drawing/2014/main" id="{F2B8DA79-5EF6-42D2-88BB-685D43FC637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479EEDAA-88B2-4B6F-A968-1995A74D55A2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74C807EE-C92C-40F4-86A8-08AEBE3F5DCF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4A8A821C-AF6C-4106-8082-495E2EE7EAD2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Tekstvak 110">
                <a:extLst>
                  <a:ext uri="{FF2B5EF4-FFF2-40B4-BE49-F238E27FC236}">
                    <a16:creationId xmlns:a16="http://schemas.microsoft.com/office/drawing/2014/main" id="{E7510173-882C-480F-9256-B3DB7EEC6376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12" name="Tekstvak 111">
                <a:extLst>
                  <a:ext uri="{FF2B5EF4-FFF2-40B4-BE49-F238E27FC236}">
                    <a16:creationId xmlns:a16="http://schemas.microsoft.com/office/drawing/2014/main" id="{9C74CEAA-8115-4554-8682-18BC64098BE5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13" name="Vrije vorm: vorm 112">
                <a:extLst>
                  <a:ext uri="{FF2B5EF4-FFF2-40B4-BE49-F238E27FC236}">
                    <a16:creationId xmlns:a16="http://schemas.microsoft.com/office/drawing/2014/main" id="{670E375E-F7AC-44A1-8E77-C75B5058EC7F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Gelijkbenige driehoek 113">
                <a:extLst>
                  <a:ext uri="{FF2B5EF4-FFF2-40B4-BE49-F238E27FC236}">
                    <a16:creationId xmlns:a16="http://schemas.microsoft.com/office/drawing/2014/main" id="{5E215477-6063-4CBE-A0DE-3F2F349F9BD2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76357926-B3B2-486A-878B-FFB67F038229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A95314BD-586D-494A-AF82-F16748579BB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1" name="Rechthoek 120">
                  <a:extLst>
                    <a:ext uri="{FF2B5EF4-FFF2-40B4-BE49-F238E27FC236}">
                      <a16:creationId xmlns:a16="http://schemas.microsoft.com/office/drawing/2014/main" id="{00DE1B08-705B-4246-AF96-7024E5767643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47DC35DF-32F7-4C40-921A-E2EB5300F30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DEAB583F-8ABD-459F-B62D-0A856C8BC195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DA4FAD6E-DA06-404F-AF40-80AD05FA49F4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21688998-A72B-4849-87BD-720668D4C15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7F3A23E5-3DB4-42D3-8C98-6BFB4C9C8FA4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6" name="ICOON_info">
              <a:extLst>
                <a:ext uri="{FF2B5EF4-FFF2-40B4-BE49-F238E27FC236}">
                  <a16:creationId xmlns:a16="http://schemas.microsoft.com/office/drawing/2014/main" id="{9B637BC9-557A-42B5-980D-14F50A751887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7" name="Ovaal 106">
                <a:extLst>
                  <a:ext uri="{FF2B5EF4-FFF2-40B4-BE49-F238E27FC236}">
                    <a16:creationId xmlns:a16="http://schemas.microsoft.com/office/drawing/2014/main" id="{7B7A4AC1-CAF7-466C-9CC5-1C0116F2FA2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Graphic 163" descr="Informatie">
                <a:extLst>
                  <a:ext uri="{FF2B5EF4-FFF2-40B4-BE49-F238E27FC236}">
                    <a16:creationId xmlns:a16="http://schemas.microsoft.com/office/drawing/2014/main" id="{96508843-D29B-4E6F-9882-E7842ED6FC7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0002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(STATIC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370A163-E024-494E-8FB0-78537AE463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pic>
        <p:nvPicPr>
          <p:cNvPr id="18" name="Afbeelding 17" descr="Afbeelding met voedsel&#10;&#10;Automatisch gegenereerde beschrijving">
            <a:extLst>
              <a:ext uri="{FF2B5EF4-FFF2-40B4-BE49-F238E27FC236}">
                <a16:creationId xmlns:a16="http://schemas.microsoft.com/office/drawing/2014/main" id="{E2655527-CF74-4634-A8B6-645DE9F3E4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TITLEPAGE (STATIC IMAGE)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1997" y="3828013"/>
            <a:ext cx="4949583" cy="24847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name of speaker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98" y="4167100"/>
            <a:ext cx="4949583" cy="182849"/>
          </a:xfrm>
        </p:spPr>
        <p:txBody>
          <a:bodyPr anchor="ctr"/>
          <a:lstStyle>
            <a:lvl1pPr algn="l">
              <a:defRPr sz="1600">
                <a:solidFill>
                  <a:schemeClr val="accent1"/>
                </a:solidFill>
              </a:defRPr>
            </a:lvl1pPr>
          </a:lstStyle>
          <a:p>
            <a:fld id="{F8D90061-B0C7-41B3-9398-59DAB12D053C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57B73DCC-C01A-4E21-9FDD-69002FC47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7" y="1777518"/>
            <a:ext cx="5254278" cy="849139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of the presentation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180576FD-BFAE-42B7-8D5B-61DD891DF6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997" y="2730197"/>
            <a:ext cx="3513417" cy="849139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max. 3 lines</a:t>
            </a:r>
          </a:p>
        </p:txBody>
      </p:sp>
      <p:sp>
        <p:nvSpPr>
          <p:cNvPr id="60" name="Tijdelijke aanduiding voor tekst 20">
            <a:extLst>
              <a:ext uri="{FF2B5EF4-FFF2-40B4-BE49-F238E27FC236}">
                <a16:creationId xmlns:a16="http://schemas.microsoft.com/office/drawing/2014/main" id="{8D34AA0F-8BDB-4F47-8AC6-D2AC9AB487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997" y="824838"/>
            <a:ext cx="3906152" cy="849139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the title</a:t>
            </a:r>
          </a:p>
        </p:txBody>
      </p:sp>
      <p:grpSp>
        <p:nvGrpSpPr>
          <p:cNvPr id="61" name="Groep 60">
            <a:extLst>
              <a:ext uri="{FF2B5EF4-FFF2-40B4-BE49-F238E27FC236}">
                <a16:creationId xmlns:a16="http://schemas.microsoft.com/office/drawing/2014/main" id="{9286A693-1F6A-486E-A9C7-CA4A031B0D1E}"/>
              </a:ext>
            </a:extLst>
          </p:cNvPr>
          <p:cNvGrpSpPr/>
          <p:nvPr userDrawn="1"/>
        </p:nvGrpSpPr>
        <p:grpSpPr>
          <a:xfrm>
            <a:off x="791998" y="5919769"/>
            <a:ext cx="1269112" cy="267399"/>
            <a:chOff x="5115700" y="2337245"/>
            <a:chExt cx="3898201" cy="821340"/>
          </a:xfrm>
        </p:grpSpPr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CE4DC292-3561-41B2-A717-12EA5A96F3E5}"/>
                </a:ext>
              </a:extLst>
            </p:cNvPr>
            <p:cNvSpPr/>
            <p:nvPr/>
          </p:nvSpPr>
          <p:spPr>
            <a:xfrm>
              <a:off x="7481138" y="269090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769079D3-D16C-4B6E-AC46-246ED877C709}"/>
                </a:ext>
              </a:extLst>
            </p:cNvPr>
            <p:cNvSpPr/>
            <p:nvPr/>
          </p:nvSpPr>
          <p:spPr>
            <a:xfrm>
              <a:off x="5115700" y="233724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0AA728BE-0641-49AB-B842-C68263B3FAB2}"/>
                </a:ext>
              </a:extLst>
            </p:cNvPr>
            <p:cNvSpPr/>
            <p:nvPr/>
          </p:nvSpPr>
          <p:spPr>
            <a:xfrm>
              <a:off x="6839058" y="234162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67FC8362-CA6C-4606-9E72-2C9B3AB4654A}"/>
                </a:ext>
              </a:extLst>
            </p:cNvPr>
            <p:cNvSpPr/>
            <p:nvPr/>
          </p:nvSpPr>
          <p:spPr>
            <a:xfrm>
              <a:off x="8289144" y="235924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DF894FFE-42DF-429F-A3E7-1CBCCCF235A3}"/>
                </a:ext>
              </a:extLst>
            </p:cNvPr>
            <p:cNvSpPr/>
            <p:nvPr/>
          </p:nvSpPr>
          <p:spPr>
            <a:xfrm>
              <a:off x="6109347" y="236486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7" name="Vrije vorm: vorm 66">
              <a:extLst>
                <a:ext uri="{FF2B5EF4-FFF2-40B4-BE49-F238E27FC236}">
                  <a16:creationId xmlns:a16="http://schemas.microsoft.com/office/drawing/2014/main" id="{754822C0-E29E-4B8D-AB8C-5624C4838757}"/>
                </a:ext>
              </a:extLst>
            </p:cNvPr>
            <p:cNvSpPr/>
            <p:nvPr/>
          </p:nvSpPr>
          <p:spPr>
            <a:xfrm>
              <a:off x="5879890" y="271338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0836B56-2171-4A8D-BC38-86B74CC41D53}"/>
              </a:ext>
            </a:extLst>
          </p:cNvPr>
          <p:cNvGrpSpPr/>
          <p:nvPr userDrawn="1"/>
        </p:nvGrpSpPr>
        <p:grpSpPr>
          <a:xfrm>
            <a:off x="-3786437" y="2935704"/>
            <a:ext cx="3693386" cy="3733303"/>
            <a:chOff x="-3786437" y="2935704"/>
            <a:chExt cx="3693386" cy="3733303"/>
          </a:xfrm>
        </p:grpSpPr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C3A3B41-B522-4A4B-A7C7-ABDF3D8609D3}"/>
                </a:ext>
              </a:extLst>
            </p:cNvPr>
            <p:cNvSpPr/>
            <p:nvPr userDrawn="1"/>
          </p:nvSpPr>
          <p:spPr>
            <a:xfrm>
              <a:off x="-3786165" y="2935704"/>
              <a:ext cx="3593091" cy="300107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Security level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77868FB3-900C-4A21-9E71-BBBD4BF0E8AD}"/>
                </a:ext>
              </a:extLst>
            </p:cNvPr>
            <p:cNvSpPr/>
            <p:nvPr userDrawn="1"/>
          </p:nvSpPr>
          <p:spPr>
            <a:xfrm>
              <a:off x="-3603587" y="340755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9F38FE9-E2DF-457A-B8F3-0FEB3F6143B5}"/>
                </a:ext>
              </a:extLst>
            </p:cNvPr>
            <p:cNvSpPr/>
            <p:nvPr userDrawn="1"/>
          </p:nvSpPr>
          <p:spPr>
            <a:xfrm>
              <a:off x="-3319415" y="3407555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ADD A SECURITY CLASSIFICATION </a:t>
              </a:r>
              <a:br>
                <a:rPr lang="nl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EVERY PRESENTATION</a:t>
              </a:r>
              <a:r>
                <a:rPr lang="nl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lang="en-NL" sz="1400" b="1" kern="1200" cap="all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C896E5FB-0B7E-4FB1-ABF5-64E986CB4EA8}"/>
                </a:ext>
              </a:extLst>
            </p:cNvPr>
            <p:cNvSpPr/>
            <p:nvPr userDrawn="1"/>
          </p:nvSpPr>
          <p:spPr>
            <a:xfrm>
              <a:off x="-3603587" y="39434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45450423-8F64-4DA4-986C-C5439E2E8A84}"/>
                </a:ext>
              </a:extLst>
            </p:cNvPr>
            <p:cNvSpPr/>
            <p:nvPr userDrawn="1"/>
          </p:nvSpPr>
          <p:spPr>
            <a:xfrm>
              <a:off x="-3319415" y="394343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Pull</a:t>
              </a:r>
              <a:r>
                <a:rPr kumimoji="0" lang="en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one of these 4 text boxes </a:t>
              </a:r>
              <a:br>
                <a:rPr kumimoji="0" lang="nl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into your presentation: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C259FA3D-B9B4-49AC-850D-4C6EA4F2A04F}"/>
                </a:ext>
              </a:extLst>
            </p:cNvPr>
            <p:cNvSpPr/>
            <p:nvPr userDrawn="1"/>
          </p:nvSpPr>
          <p:spPr>
            <a:xfrm>
              <a:off x="-3603587" y="549559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CE862B05-87FE-46E2-8005-8719D7490F1C}"/>
                </a:ext>
              </a:extLst>
            </p:cNvPr>
            <p:cNvSpPr/>
            <p:nvPr userDrawn="1"/>
          </p:nvSpPr>
          <p:spPr>
            <a:xfrm>
              <a:off x="-3319416" y="5495591"/>
              <a:ext cx="3126341" cy="1768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 not use any variations on the defined levels. 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DD07DC6C-55A4-4BA7-992C-A8062E98BB35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L" sz="1200" b="1" kern="1200" cap="all" baseline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Read more on this classification via </a:t>
              </a:r>
              <a:br>
                <a:rPr lang="nl-NL" sz="1200" b="1" kern="1200" cap="all" baseline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NL" sz="1200" b="1" kern="1200" cap="all" baseline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ORBIT &gt; Spaces &gt; QRC &gt; Security.</a:t>
              </a:r>
            </a:p>
          </p:txBody>
        </p:sp>
        <p:grpSp>
          <p:nvGrpSpPr>
            <p:cNvPr id="107" name="ICOON_info">
              <a:extLst>
                <a:ext uri="{FF2B5EF4-FFF2-40B4-BE49-F238E27FC236}">
                  <a16:creationId xmlns:a16="http://schemas.microsoft.com/office/drawing/2014/main" id="{11DF61ED-C7B5-46EB-BB8D-D1337B7C84D1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08" name="Ovaal 107">
                <a:extLst>
                  <a:ext uri="{FF2B5EF4-FFF2-40B4-BE49-F238E27FC236}">
                    <a16:creationId xmlns:a16="http://schemas.microsoft.com/office/drawing/2014/main" id="{FAADB2A3-3FA5-43FE-A31F-1F75926673B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Graphic 163" descr="Informatie">
                <a:extLst>
                  <a:ext uri="{FF2B5EF4-FFF2-40B4-BE49-F238E27FC236}">
                    <a16:creationId xmlns:a16="http://schemas.microsoft.com/office/drawing/2014/main" id="{FDCE3ABC-FB95-4BF4-A846-5852BF740EB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61BEEB42-B819-4E22-9EC5-280A8B0BF1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3317127" y="4353849"/>
            <a:ext cx="1433754" cy="228884"/>
          </a:xfrm>
          <a:blipFill>
            <a:blip r:embed="rId3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7" name="Tijdelijke aanduiding voor tekst 22">
            <a:extLst>
              <a:ext uri="{FF2B5EF4-FFF2-40B4-BE49-F238E27FC236}">
                <a16:creationId xmlns:a16="http://schemas.microsoft.com/office/drawing/2014/main" id="{4869E5C9-C945-48A0-B096-F0DD5770BB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3317127" y="4620549"/>
            <a:ext cx="1433754" cy="228884"/>
          </a:xfrm>
          <a:blipFill>
            <a:blip r:embed="rId4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8" name="Tijdelijke aanduiding voor tekst 22">
            <a:extLst>
              <a:ext uri="{FF2B5EF4-FFF2-40B4-BE49-F238E27FC236}">
                <a16:creationId xmlns:a16="http://schemas.microsoft.com/office/drawing/2014/main" id="{D9EF9899-900E-4026-A8B9-46B471ABBE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3317127" y="4887249"/>
            <a:ext cx="1433754" cy="228884"/>
          </a:xfrm>
          <a:blipFill>
            <a:blip r:embed="rId5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19" name="Tijdelijke aanduiding voor tekst 22">
            <a:extLst>
              <a:ext uri="{FF2B5EF4-FFF2-40B4-BE49-F238E27FC236}">
                <a16:creationId xmlns:a16="http://schemas.microsoft.com/office/drawing/2014/main" id="{4D881AAC-D9A4-45BB-8E35-9567BFED2E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3317127" y="5153949"/>
            <a:ext cx="2038350" cy="228884"/>
          </a:xfrm>
          <a:blipFill>
            <a:blip r:embed="rId6"/>
            <a:srcRect/>
            <a:stretch>
              <a:fillRect l="-4776" t="-17512" r="4776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8DAD5AAC-FAB2-46E0-82D0-43DBBDC4B3E3}"/>
              </a:ext>
            </a:extLst>
          </p:cNvPr>
          <p:cNvSpPr/>
          <p:nvPr userDrawn="1"/>
        </p:nvSpPr>
        <p:spPr>
          <a:xfrm>
            <a:off x="-3786437" y="6868672"/>
            <a:ext cx="1552575" cy="28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nl-NL" sz="1600">
                <a:solidFill>
                  <a:schemeClr val="bg1">
                    <a:lumMod val="95000"/>
                  </a:schemeClr>
                </a:solidFill>
              </a:rPr>
              <a:t>PUBLIC</a:t>
            </a:r>
          </a:p>
        </p:txBody>
      </p:sp>
      <p:sp>
        <p:nvSpPr>
          <p:cNvPr id="120" name="Rechthoek 119">
            <a:extLst>
              <a:ext uri="{FF2B5EF4-FFF2-40B4-BE49-F238E27FC236}">
                <a16:creationId xmlns:a16="http://schemas.microsoft.com/office/drawing/2014/main" id="{668C7BFD-DB2A-4535-A3A1-CAE5F92E246B}"/>
              </a:ext>
            </a:extLst>
          </p:cNvPr>
          <p:cNvSpPr/>
          <p:nvPr userDrawn="1"/>
        </p:nvSpPr>
        <p:spPr>
          <a:xfrm>
            <a:off x="-3786437" y="7198872"/>
            <a:ext cx="1552575" cy="28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nl-NL" sz="1600">
                <a:solidFill>
                  <a:schemeClr val="bg1">
                    <a:lumMod val="95000"/>
                  </a:schemeClr>
                </a:solidFill>
              </a:rPr>
              <a:t>INTERNAL USE</a:t>
            </a:r>
          </a:p>
        </p:txBody>
      </p:sp>
      <p:sp>
        <p:nvSpPr>
          <p:cNvPr id="121" name="Rechthoek 120">
            <a:extLst>
              <a:ext uri="{FF2B5EF4-FFF2-40B4-BE49-F238E27FC236}">
                <a16:creationId xmlns:a16="http://schemas.microsoft.com/office/drawing/2014/main" id="{8EFEEA86-85A9-4E32-8B58-17D627FB2F1E}"/>
              </a:ext>
            </a:extLst>
          </p:cNvPr>
          <p:cNvSpPr/>
          <p:nvPr userDrawn="1"/>
        </p:nvSpPr>
        <p:spPr>
          <a:xfrm>
            <a:off x="-3786437" y="7529072"/>
            <a:ext cx="1552575" cy="28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nl-NL" sz="1600">
                <a:solidFill>
                  <a:schemeClr val="bg1">
                    <a:lumMod val="95000"/>
                  </a:schemeClr>
                </a:solidFill>
              </a:rPr>
              <a:t>CONFIDENTIAL</a:t>
            </a:r>
          </a:p>
        </p:txBody>
      </p:sp>
      <p:sp>
        <p:nvSpPr>
          <p:cNvPr id="122" name="Rechthoek 121">
            <a:extLst>
              <a:ext uri="{FF2B5EF4-FFF2-40B4-BE49-F238E27FC236}">
                <a16:creationId xmlns:a16="http://schemas.microsoft.com/office/drawing/2014/main" id="{201E3AFD-22CA-4A92-9506-2C7A629B024F}"/>
              </a:ext>
            </a:extLst>
          </p:cNvPr>
          <p:cNvSpPr/>
          <p:nvPr userDrawn="1"/>
        </p:nvSpPr>
        <p:spPr>
          <a:xfrm>
            <a:off x="-3786437" y="7859272"/>
            <a:ext cx="2009775" cy="289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l"/>
            <a:r>
              <a:rPr lang="nl-NL" sz="1600">
                <a:solidFill>
                  <a:schemeClr val="bg1">
                    <a:lumMod val="95000"/>
                  </a:schemeClr>
                </a:solidFill>
              </a:rPr>
              <a:t>STRICTLY CONFIDENTIAL</a:t>
            </a:r>
          </a:p>
        </p:txBody>
      </p:sp>
      <p:sp>
        <p:nvSpPr>
          <p:cNvPr id="123" name="Tijdelijke aanduiding voor tekst 18">
            <a:extLst>
              <a:ext uri="{FF2B5EF4-FFF2-40B4-BE49-F238E27FC236}">
                <a16:creationId xmlns:a16="http://schemas.microsoft.com/office/drawing/2014/main" id="{82CBE45E-02F1-4F75-9880-D3AA1C4604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998" y="5345464"/>
            <a:ext cx="2994025" cy="342900"/>
          </a:xfrm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GB" sz="1600" dirty="0">
                <a:solidFill>
                  <a:schemeClr val="accent2"/>
                </a:solidFill>
              </a:rPr>
              <a:t>Pull security level here</a:t>
            </a:r>
          </a:p>
        </p:txBody>
      </p:sp>
    </p:spTree>
    <p:extLst>
      <p:ext uri="{BB962C8B-B14F-4D97-AF65-F5344CB8AC3E}">
        <p14:creationId xmlns:p14="http://schemas.microsoft.com/office/powerpoint/2010/main" val="3431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1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9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1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3" grpId="0" animBg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"/>
                        <p:tgtEl>
                          <p:spTgt spid="123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"/>
                          </p:stCondLst>
                        </p:cTn>
                        <p:tgtEl>
                          <p:spTgt spid="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1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Afbeelding 86">
            <a:extLst>
              <a:ext uri="{FF2B5EF4-FFF2-40B4-BE49-F238E27FC236}">
                <a16:creationId xmlns:a16="http://schemas.microsoft.com/office/drawing/2014/main" id="{10A7F0C9-AF53-4010-814D-BAAA70F36E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001" y="393917"/>
            <a:ext cx="11400000" cy="5351264"/>
          </a:xfrm>
          <a:solidFill>
            <a:schemeClr val="bg1">
              <a:lumMod val="95000"/>
            </a:schemeClr>
          </a:solidFill>
        </p:spPr>
        <p:txBody>
          <a:bodyPr tIns="19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75674-A4E9-49AA-BEC2-F9EBC3315512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PHOTO (1X)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86" name="Titel 1">
            <a:extLst>
              <a:ext uri="{FF2B5EF4-FFF2-40B4-BE49-F238E27FC236}">
                <a16:creationId xmlns:a16="http://schemas.microsoft.com/office/drawing/2014/main" id="{747E711B-9CB4-4815-A56B-11F4DA3BE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300149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88" name="Groep 87">
            <a:extLst>
              <a:ext uri="{FF2B5EF4-FFF2-40B4-BE49-F238E27FC236}">
                <a16:creationId xmlns:a16="http://schemas.microsoft.com/office/drawing/2014/main" id="{ADA6E2DA-B8F9-4B3E-B38C-F3671100A2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89" name="Vrije vorm: vorm 88">
              <a:extLst>
                <a:ext uri="{FF2B5EF4-FFF2-40B4-BE49-F238E27FC236}">
                  <a16:creationId xmlns:a16="http://schemas.microsoft.com/office/drawing/2014/main" id="{5106FB15-7AA4-4BD0-9354-FCAF16CB1926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3EE3257C-126F-447B-B2BB-A25641E2E537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1" name="Vrije vorm: vorm 90">
              <a:extLst>
                <a:ext uri="{FF2B5EF4-FFF2-40B4-BE49-F238E27FC236}">
                  <a16:creationId xmlns:a16="http://schemas.microsoft.com/office/drawing/2014/main" id="{D138146F-0F9D-48A4-8495-36268D1C536C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19E7BFFE-82AE-47A5-947E-3DD1F1305F1F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35A81B20-3293-41D6-9233-53C3BA65E516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4" name="Vrije vorm: vorm 93">
              <a:extLst>
                <a:ext uri="{FF2B5EF4-FFF2-40B4-BE49-F238E27FC236}">
                  <a16:creationId xmlns:a16="http://schemas.microsoft.com/office/drawing/2014/main" id="{22A72FD9-DB67-4BB6-A7F3-8617B04C0EC3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95" name="INSTRUCTION">
            <a:extLst>
              <a:ext uri="{FF2B5EF4-FFF2-40B4-BE49-F238E27FC236}">
                <a16:creationId xmlns:a16="http://schemas.microsoft.com/office/drawing/2014/main" id="{2B27CC13-6E8B-43E0-AAA2-D175548295A8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423E64BD-50F2-4D43-9FD9-557830FEAE9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A4DC2FB5-83F8-43F3-98B2-EC40D2259E2D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33B630AF-870D-44BC-ADCB-1DAA56E69B7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DED8810F-8CED-4B57-BF07-FF560F99A4D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975AAAE6-D992-418C-9B2F-39E501A46C29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46" name="Rechthoek 145">
                <a:extLst>
                  <a:ext uri="{FF2B5EF4-FFF2-40B4-BE49-F238E27FC236}">
                    <a16:creationId xmlns:a16="http://schemas.microsoft.com/office/drawing/2014/main" id="{293D437B-E5DD-49AC-A5E4-973D00CA5A8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Ovaal 146">
                <a:extLst>
                  <a:ext uri="{FF2B5EF4-FFF2-40B4-BE49-F238E27FC236}">
                    <a16:creationId xmlns:a16="http://schemas.microsoft.com/office/drawing/2014/main" id="{EAC14CBB-6B8A-43C1-8669-EF8935A726E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8" name="Vrije vorm: vorm 147">
                <a:extLst>
                  <a:ext uri="{FF2B5EF4-FFF2-40B4-BE49-F238E27FC236}">
                    <a16:creationId xmlns:a16="http://schemas.microsoft.com/office/drawing/2014/main" id="{9BADFFE7-E6DD-498C-999D-A17428C3B11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9" name="Rechthoek: afgeronde hoeken 148">
                <a:extLst>
                  <a:ext uri="{FF2B5EF4-FFF2-40B4-BE49-F238E27FC236}">
                    <a16:creationId xmlns:a16="http://schemas.microsoft.com/office/drawing/2014/main" id="{9BE26CD8-1B41-4C86-B646-9E99079AB53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44D00CB4-D1D1-4DF6-898A-C9DFA98BE5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1" name="Rechte verbindingslijn 150">
                <a:extLst>
                  <a:ext uri="{FF2B5EF4-FFF2-40B4-BE49-F238E27FC236}">
                    <a16:creationId xmlns:a16="http://schemas.microsoft.com/office/drawing/2014/main" id="{B270E0EE-E014-4A36-99F0-89B2F2B085B2}"/>
                  </a:ext>
                </a:extLst>
              </p:cNvPr>
              <p:cNvCxnSpPr>
                <a:cxnSpLocks/>
                <a:stCxn id="14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AB492F45-1FAC-4F66-B011-652F0F587E5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AD16D370-CBDC-46A7-911E-01E29CEAF8D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6D55698A-AF24-4513-94F8-851E31ACF62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D698DAB5-E35F-4D04-BD70-AEBC4FBD013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992BAE19-EAE0-419D-9100-87E40591EFF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5" name="Gelijkbenige driehoek 144">
                <a:extLst>
                  <a:ext uri="{FF2B5EF4-FFF2-40B4-BE49-F238E27FC236}">
                    <a16:creationId xmlns:a16="http://schemas.microsoft.com/office/drawing/2014/main" id="{7CF12F36-A07B-4730-AE5F-D577497366F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35C87E1B-DEEA-4A40-AFDE-BCC7740D6B1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3E05009B-B0D4-478D-AB07-331E45F98AF0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032FC912-443C-4D3B-8A16-D93B89060E42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41C41201-C78A-45F5-8085-A7FF138FED3B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B5E8B92C-953C-4DA4-B8FC-EEE1306E772E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27" name="Groep 126">
                <a:extLst>
                  <a:ext uri="{FF2B5EF4-FFF2-40B4-BE49-F238E27FC236}">
                    <a16:creationId xmlns:a16="http://schemas.microsoft.com/office/drawing/2014/main" id="{7BFD703F-20B1-4EF1-B2D7-E26C20D171E1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0" name="Groep 129">
                  <a:extLst>
                    <a:ext uri="{FF2B5EF4-FFF2-40B4-BE49-F238E27FC236}">
                      <a16:creationId xmlns:a16="http://schemas.microsoft.com/office/drawing/2014/main" id="{61F8725E-C0D7-4B2B-9459-3554A1C164E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37" name="Groep 136">
                    <a:extLst>
                      <a:ext uri="{FF2B5EF4-FFF2-40B4-BE49-F238E27FC236}">
                        <a16:creationId xmlns:a16="http://schemas.microsoft.com/office/drawing/2014/main" id="{CE06C689-3B8C-4D37-ACEB-0DF9D9F11C7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0" name="Rechthoek 139">
                      <a:extLst>
                        <a:ext uri="{FF2B5EF4-FFF2-40B4-BE49-F238E27FC236}">
                          <a16:creationId xmlns:a16="http://schemas.microsoft.com/office/drawing/2014/main" id="{6B1E0E9B-F9C2-46DF-8C19-F611F6D94EC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1" name="Rechthoek 140">
                      <a:extLst>
                        <a:ext uri="{FF2B5EF4-FFF2-40B4-BE49-F238E27FC236}">
                          <a16:creationId xmlns:a16="http://schemas.microsoft.com/office/drawing/2014/main" id="{9E7BB665-6E63-4E29-AAA2-9C12EEEC286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2" name="Ovaal 141">
                      <a:extLst>
                        <a:ext uri="{FF2B5EF4-FFF2-40B4-BE49-F238E27FC236}">
                          <a16:creationId xmlns:a16="http://schemas.microsoft.com/office/drawing/2014/main" id="{BCAF00BA-5018-4EC9-90FC-7A63E00416C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38" name="Afbeelding 137">
                    <a:extLst>
                      <a:ext uri="{FF2B5EF4-FFF2-40B4-BE49-F238E27FC236}">
                        <a16:creationId xmlns:a16="http://schemas.microsoft.com/office/drawing/2014/main" id="{F2E2A65F-BBFE-487E-97F5-B1B1ED7AEAF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9" name="Afbeelding 138">
                    <a:extLst>
                      <a:ext uri="{FF2B5EF4-FFF2-40B4-BE49-F238E27FC236}">
                        <a16:creationId xmlns:a16="http://schemas.microsoft.com/office/drawing/2014/main" id="{5DA05FF5-D16D-4C9C-A4F2-7B852DD10A2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42ED4C1E-7B1D-4CE9-BE9B-A42AC336EE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5" name="Rechthoek 134">
                    <a:extLst>
                      <a:ext uri="{FF2B5EF4-FFF2-40B4-BE49-F238E27FC236}">
                        <a16:creationId xmlns:a16="http://schemas.microsoft.com/office/drawing/2014/main" id="{7344C64C-2E7B-4614-A482-FEFB871267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CF6041AC-AB02-4EA1-B8ED-955BAFF1AF4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71A926EC-110C-4322-BADF-24598D7655BC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7DA010F3-AC4C-405D-8D1A-A120FFE0CF0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4" name="Rechthoek 133">
                    <a:extLst>
                      <a:ext uri="{FF2B5EF4-FFF2-40B4-BE49-F238E27FC236}">
                        <a16:creationId xmlns:a16="http://schemas.microsoft.com/office/drawing/2014/main" id="{7C74F1B0-97F1-4609-81B9-DE58C6213E2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BF2948F9-FB2C-4431-9CEA-2CB8FB08F02F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9" name="Gelijkbenige driehoek 128">
                <a:extLst>
                  <a:ext uri="{FF2B5EF4-FFF2-40B4-BE49-F238E27FC236}">
                    <a16:creationId xmlns:a16="http://schemas.microsoft.com/office/drawing/2014/main" id="{F6912356-3257-498C-B0B3-9FE9ECF1074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A12B2928-E199-4AF6-94C2-88570DEFABC3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F10F045F-6290-4F95-A752-D6522BFD19FA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A46E9DC4-DEC7-482E-861F-B4C04A410EDF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1862E549-88C7-45CD-B794-6F034FD0B290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16" name="Tekstvak 115">
                <a:extLst>
                  <a:ext uri="{FF2B5EF4-FFF2-40B4-BE49-F238E27FC236}">
                    <a16:creationId xmlns:a16="http://schemas.microsoft.com/office/drawing/2014/main" id="{2DE54C9C-32F4-453E-9F02-1CCA0EDBCAF4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17" name="Vrije vorm: vorm 116">
                <a:extLst>
                  <a:ext uri="{FF2B5EF4-FFF2-40B4-BE49-F238E27FC236}">
                    <a16:creationId xmlns:a16="http://schemas.microsoft.com/office/drawing/2014/main" id="{6A2CAF84-67FD-4F0D-8BEF-300AA70744A2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Gelijkbenige driehoek 117">
                <a:extLst>
                  <a:ext uri="{FF2B5EF4-FFF2-40B4-BE49-F238E27FC236}">
                    <a16:creationId xmlns:a16="http://schemas.microsoft.com/office/drawing/2014/main" id="{30E55E10-E69D-4BBA-9A2A-887FCF711F91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9" name="Groep 118">
                <a:extLst>
                  <a:ext uri="{FF2B5EF4-FFF2-40B4-BE49-F238E27FC236}">
                    <a16:creationId xmlns:a16="http://schemas.microsoft.com/office/drawing/2014/main" id="{E5321E57-D7CD-498D-819A-C07AEA1FB132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5C22FAD4-3BB1-4C83-9D6A-0799668D6F20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19132C82-B3F3-41CF-AEB6-C40440750059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DA04F2D9-BC56-4DF4-8850-848230604DBA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28708E70-BE09-4022-B556-2F74E97E7C7D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21" name="Rechthoek 120">
                  <a:extLst>
                    <a:ext uri="{FF2B5EF4-FFF2-40B4-BE49-F238E27FC236}">
                      <a16:creationId xmlns:a16="http://schemas.microsoft.com/office/drawing/2014/main" id="{9BD50F94-6EAF-4595-97D0-7C428BFA83FE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2" name="Rechthoek 121">
                  <a:extLst>
                    <a:ext uri="{FF2B5EF4-FFF2-40B4-BE49-F238E27FC236}">
                      <a16:creationId xmlns:a16="http://schemas.microsoft.com/office/drawing/2014/main" id="{767A3D22-5296-4D9E-8EC4-6C69385D9C72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3" name="Rechthoek 122">
                  <a:extLst>
                    <a:ext uri="{FF2B5EF4-FFF2-40B4-BE49-F238E27FC236}">
                      <a16:creationId xmlns:a16="http://schemas.microsoft.com/office/drawing/2014/main" id="{A9E4AC73-139D-4DE4-BA1B-9354538309EE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10" name="ICOON_info">
              <a:extLst>
                <a:ext uri="{FF2B5EF4-FFF2-40B4-BE49-F238E27FC236}">
                  <a16:creationId xmlns:a16="http://schemas.microsoft.com/office/drawing/2014/main" id="{111C2E1A-BDDC-4221-87DB-5FDEF9EFE0EE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11" name="Ovaal 110">
                <a:extLst>
                  <a:ext uri="{FF2B5EF4-FFF2-40B4-BE49-F238E27FC236}">
                    <a16:creationId xmlns:a16="http://schemas.microsoft.com/office/drawing/2014/main" id="{10CC490A-87EA-4143-B433-258E64562E5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2" name="Graphic 163" descr="Informatie">
                <a:extLst>
                  <a:ext uri="{FF2B5EF4-FFF2-40B4-BE49-F238E27FC236}">
                    <a16:creationId xmlns:a16="http://schemas.microsoft.com/office/drawing/2014/main" id="{D68EA109-6B8F-42CF-B207-E9AE31320D5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169117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(2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Afbeelding 85" descr="Afbeelding met voedsel&#10;&#10;Automatisch gegenereerde beschrijving">
            <a:extLst>
              <a:ext uri="{FF2B5EF4-FFF2-40B4-BE49-F238E27FC236}">
                <a16:creationId xmlns:a16="http://schemas.microsoft.com/office/drawing/2014/main" id="{77D8AECE-1980-4BE4-B2C2-4103B4E37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001" y="393917"/>
            <a:ext cx="5501999" cy="5351264"/>
          </a:xfrm>
          <a:solidFill>
            <a:schemeClr val="bg1">
              <a:lumMod val="95000"/>
            </a:schemeClr>
          </a:solidFill>
        </p:spPr>
        <p:txBody>
          <a:bodyPr tIns="19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7D58-7984-4F99-AFD3-D75C9262FC73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PHOTO (2X)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2" name="Tijdelijke aanduiding voor afbeelding 16">
            <a:extLst>
              <a:ext uri="{FF2B5EF4-FFF2-40B4-BE49-F238E27FC236}">
                <a16:creationId xmlns:a16="http://schemas.microsoft.com/office/drawing/2014/main" id="{1B125F5E-F99D-448F-BDDC-5890A716C2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4000" y="393917"/>
            <a:ext cx="5501999" cy="5351264"/>
          </a:xfrm>
          <a:solidFill>
            <a:schemeClr val="bg1">
              <a:lumMod val="95000"/>
            </a:schemeClr>
          </a:solidFill>
        </p:spPr>
        <p:txBody>
          <a:bodyPr tIns="19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AE7F344B-241C-4A94-873F-0759B1F17D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300149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88" name="INSTRUCTION">
            <a:extLst>
              <a:ext uri="{FF2B5EF4-FFF2-40B4-BE49-F238E27FC236}">
                <a16:creationId xmlns:a16="http://schemas.microsoft.com/office/drawing/2014/main" id="{68646F8B-0ECE-4C1D-AE4F-FEAC207C4ED1}"/>
              </a:ext>
            </a:extLst>
          </p:cNvPr>
          <p:cNvGrpSpPr/>
          <p:nvPr userDrawn="1"/>
        </p:nvGrpSpPr>
        <p:grpSpPr>
          <a:xfrm>
            <a:off x="12377595" y="0"/>
            <a:ext cx="3693386" cy="6261886"/>
            <a:chOff x="-3786437" y="0"/>
            <a:chExt cx="3693386" cy="6261886"/>
          </a:xfrm>
        </p:grpSpPr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E04C16B0-D0A9-4175-9963-C8D34512891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527343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D6EE8BDC-9940-47AA-B280-BFBE215FDADA}"/>
                </a:ext>
              </a:extLst>
            </p:cNvPr>
            <p:cNvSpPr/>
            <p:nvPr userDrawn="1"/>
          </p:nvSpPr>
          <p:spPr>
            <a:xfrm>
              <a:off x="-3786437" y="5433886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481DE894-FE42-4607-9B6A-99B071E228B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8BD2B54F-75CF-4A49-B1A0-95509EB2624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320A7069-6050-407B-BDDB-676A25E9D76F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D4FA3210-BB2C-4405-8061-33432D6465A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F5050BED-ADA1-4964-9CF2-EEC5F72B115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Vrije vorm: vorm 140">
                <a:extLst>
                  <a:ext uri="{FF2B5EF4-FFF2-40B4-BE49-F238E27FC236}">
                    <a16:creationId xmlns:a16="http://schemas.microsoft.com/office/drawing/2014/main" id="{14331951-E981-4218-B865-DB63F3F0F2D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: afgeronde hoeken 141">
                <a:extLst>
                  <a:ext uri="{FF2B5EF4-FFF2-40B4-BE49-F238E27FC236}">
                    <a16:creationId xmlns:a16="http://schemas.microsoft.com/office/drawing/2014/main" id="{A3B895E0-4B3C-4A3F-919B-5AD7CE1871A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3" name="Rechte verbindingslijn 142">
                <a:extLst>
                  <a:ext uri="{FF2B5EF4-FFF2-40B4-BE49-F238E27FC236}">
                    <a16:creationId xmlns:a16="http://schemas.microsoft.com/office/drawing/2014/main" id="{9A628893-0DB8-4F3E-BB71-8940E69FF8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260128C5-2EF0-46D1-8490-E2167706117B}"/>
                  </a:ext>
                </a:extLst>
              </p:cNvPr>
              <p:cNvCxnSpPr>
                <a:cxnSpLocks/>
                <a:stCxn id="14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64192907-6BB7-48DB-AF64-6110B75CF55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71D53C2E-68BE-45F8-8D71-20990E589BB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6FFF171E-40E5-4137-B7E4-AFBD322E740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9A6B883A-5113-47B7-91A6-2059911C0E88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1A879BD7-9D9C-422E-B359-B2E8BE8C503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62AAA57B-18C7-4483-A645-86F2B40FE2A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41E4E1FF-CFFB-4BCC-86E9-90CFDA35BB7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AC2D9F02-92D2-47ED-BCA2-71610365555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image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‘Send to back’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9" name="Ovaal 98">
              <a:extLst>
                <a:ext uri="{FF2B5EF4-FFF2-40B4-BE49-F238E27FC236}">
                  <a16:creationId xmlns:a16="http://schemas.microsoft.com/office/drawing/2014/main" id="{BFE65483-39A3-410C-8C52-A805EDBEBE27}"/>
                </a:ext>
              </a:extLst>
            </p:cNvPr>
            <p:cNvSpPr/>
            <p:nvPr userDrawn="1"/>
          </p:nvSpPr>
          <p:spPr>
            <a:xfrm>
              <a:off x="-3603587" y="374423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38CAEDEC-9328-4BF5-83A9-4D1E4F1F52EC}"/>
                </a:ext>
              </a:extLst>
            </p:cNvPr>
            <p:cNvSpPr/>
            <p:nvPr userDrawn="1"/>
          </p:nvSpPr>
          <p:spPr>
            <a:xfrm>
              <a:off x="-3319415" y="3744238"/>
              <a:ext cx="2944682" cy="7868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1A67C9FB-4A81-4621-9E1A-D84916BFB50C}"/>
                </a:ext>
              </a:extLst>
            </p:cNvPr>
            <p:cNvGrpSpPr/>
            <p:nvPr userDrawn="1"/>
          </p:nvGrpSpPr>
          <p:grpSpPr>
            <a:xfrm>
              <a:off x="-3447286" y="4645990"/>
              <a:ext cx="622283" cy="612919"/>
              <a:chOff x="12617641" y="3403239"/>
              <a:chExt cx="752963" cy="741634"/>
            </a:xfrm>
          </p:grpSpPr>
          <p:grpSp>
            <p:nvGrpSpPr>
              <p:cNvPr id="120" name="Groep 119">
                <a:extLst>
                  <a:ext uri="{FF2B5EF4-FFF2-40B4-BE49-F238E27FC236}">
                    <a16:creationId xmlns:a16="http://schemas.microsoft.com/office/drawing/2014/main" id="{A6FB3AB0-7D00-4C85-A952-6345F4BC6A8B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3E808CEE-AACD-45E5-83F1-2CE85958676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8DC2EA53-E555-401B-A2A5-C7BE2670BB5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3" name="Rechthoek 132">
                      <a:extLst>
                        <a:ext uri="{FF2B5EF4-FFF2-40B4-BE49-F238E27FC236}">
                          <a16:creationId xmlns:a16="http://schemas.microsoft.com/office/drawing/2014/main" id="{7780F0CA-C11C-4B97-BC7C-379FC2CF5E0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18505F80-2165-46D6-A94D-B529E69BF74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" name="Ovaal 134">
                      <a:extLst>
                        <a:ext uri="{FF2B5EF4-FFF2-40B4-BE49-F238E27FC236}">
                          <a16:creationId xmlns:a16="http://schemas.microsoft.com/office/drawing/2014/main" id="{CB326E16-56E4-456F-8198-52760AF61C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31" name="Afbeelding 130">
                    <a:extLst>
                      <a:ext uri="{FF2B5EF4-FFF2-40B4-BE49-F238E27FC236}">
                        <a16:creationId xmlns:a16="http://schemas.microsoft.com/office/drawing/2014/main" id="{12306EA2-4700-4EC8-92EB-D65EC5ED1C0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2" name="Afbeelding 131">
                    <a:extLst>
                      <a:ext uri="{FF2B5EF4-FFF2-40B4-BE49-F238E27FC236}">
                        <a16:creationId xmlns:a16="http://schemas.microsoft.com/office/drawing/2014/main" id="{54289492-13CF-4BF7-9A8C-5DB1D2C4618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4" name="Groep 123">
                  <a:extLst>
                    <a:ext uri="{FF2B5EF4-FFF2-40B4-BE49-F238E27FC236}">
                      <a16:creationId xmlns:a16="http://schemas.microsoft.com/office/drawing/2014/main" id="{2E1CDA92-C67A-4A7D-A1CF-09E0FB77230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66554685-D51C-4888-8149-8759948FEE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9" name="Rechthoek 128">
                    <a:extLst>
                      <a:ext uri="{FF2B5EF4-FFF2-40B4-BE49-F238E27FC236}">
                        <a16:creationId xmlns:a16="http://schemas.microsoft.com/office/drawing/2014/main" id="{39F37D14-85B2-4604-9AA8-A450C3C59E3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A82C31C7-BD13-4FED-8ACF-F875C7CB6C0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9BE2E8CC-24C8-42A6-AF8D-782AC23507B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D1F13007-793E-445B-90E7-E59CFC3072F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21" name="Rechthoek 120">
                <a:extLst>
                  <a:ext uri="{FF2B5EF4-FFF2-40B4-BE49-F238E27FC236}">
                    <a16:creationId xmlns:a16="http://schemas.microsoft.com/office/drawing/2014/main" id="{FA511A2B-E050-48EC-BA37-78600AEF41D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2" name="Gelijkbenige driehoek 121">
                <a:extLst>
                  <a:ext uri="{FF2B5EF4-FFF2-40B4-BE49-F238E27FC236}">
                    <a16:creationId xmlns:a16="http://schemas.microsoft.com/office/drawing/2014/main" id="{A7EE92E6-1BCD-4CD3-B139-AA7E8034FB8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8C6EF975-6F52-4949-9AAE-75E752B84F5B}"/>
                </a:ext>
              </a:extLst>
            </p:cNvPr>
            <p:cNvGrpSpPr/>
            <p:nvPr userDrawn="1"/>
          </p:nvGrpSpPr>
          <p:grpSpPr>
            <a:xfrm>
              <a:off x="-3314821" y="2981448"/>
              <a:ext cx="1558053" cy="563933"/>
              <a:chOff x="-3314821" y="2981448"/>
              <a:chExt cx="1558053" cy="563933"/>
            </a:xfrm>
          </p:grpSpPr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6979F263-690F-4177-B8A4-9611B845082D}"/>
                  </a:ext>
                </a:extLst>
              </p:cNvPr>
              <p:cNvSpPr/>
              <p:nvPr userDrawn="1"/>
            </p:nvSpPr>
            <p:spPr>
              <a:xfrm>
                <a:off x="-3314821" y="2981448"/>
                <a:ext cx="1558053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CE140F7D-D684-4125-870A-E73C01FD7FDC}"/>
                  </a:ext>
                </a:extLst>
              </p:cNvPr>
              <p:cNvSpPr/>
              <p:nvPr userDrawn="1"/>
            </p:nvSpPr>
            <p:spPr>
              <a:xfrm>
                <a:off x="-3304719" y="3235173"/>
                <a:ext cx="15403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Tekstvak 107">
                <a:extLst>
                  <a:ext uri="{FF2B5EF4-FFF2-40B4-BE49-F238E27FC236}">
                    <a16:creationId xmlns:a16="http://schemas.microsoft.com/office/drawing/2014/main" id="{25CE1957-AC6B-424D-B5D6-C8A6CBBE441C}"/>
                  </a:ext>
                </a:extLst>
              </p:cNvPr>
              <p:cNvSpPr txBox="1"/>
              <p:nvPr userDrawn="1"/>
            </p:nvSpPr>
            <p:spPr>
              <a:xfrm>
                <a:off x="-3069820" y="3038892"/>
                <a:ext cx="1089248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front</a:t>
                </a:r>
              </a:p>
            </p:txBody>
          </p:sp>
          <p:sp>
            <p:nvSpPr>
              <p:cNvPr id="109" name="Tekstvak 108">
                <a:extLst>
                  <a:ext uri="{FF2B5EF4-FFF2-40B4-BE49-F238E27FC236}">
                    <a16:creationId xmlns:a16="http://schemas.microsoft.com/office/drawing/2014/main" id="{32C23F5B-8B5A-49AF-9C18-46BC67F996B0}"/>
                  </a:ext>
                </a:extLst>
              </p:cNvPr>
              <p:cNvSpPr txBox="1"/>
              <p:nvPr userDrawn="1"/>
            </p:nvSpPr>
            <p:spPr>
              <a:xfrm>
                <a:off x="-3069820" y="3295269"/>
                <a:ext cx="109851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Send to back</a:t>
                </a:r>
              </a:p>
            </p:txBody>
          </p:sp>
          <p:sp>
            <p:nvSpPr>
              <p:cNvPr id="110" name="Vrije vorm: vorm 109">
                <a:extLst>
                  <a:ext uri="{FF2B5EF4-FFF2-40B4-BE49-F238E27FC236}">
                    <a16:creationId xmlns:a16="http://schemas.microsoft.com/office/drawing/2014/main" id="{E596994E-EE4C-4F6E-ACB7-B66FB66259EB}"/>
                  </a:ext>
                </a:extLst>
              </p:cNvPr>
              <p:cNvSpPr/>
              <p:nvPr userDrawn="1"/>
            </p:nvSpPr>
            <p:spPr>
              <a:xfrm>
                <a:off x="-2051274" y="3365381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Gelijkbenige driehoek 110">
                <a:extLst>
                  <a:ext uri="{FF2B5EF4-FFF2-40B4-BE49-F238E27FC236}">
                    <a16:creationId xmlns:a16="http://schemas.microsoft.com/office/drawing/2014/main" id="{DD7FCD05-1234-41B3-BCA7-566A8C603D53}"/>
                  </a:ext>
                </a:extLst>
              </p:cNvPr>
              <p:cNvSpPr/>
              <p:nvPr userDrawn="1"/>
            </p:nvSpPr>
            <p:spPr>
              <a:xfrm rot="5400000">
                <a:off x="-1900674" y="3332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6A0BF6C8-CD0D-4E70-8893-4B2B0AE39812}"/>
                  </a:ext>
                </a:extLst>
              </p:cNvPr>
              <p:cNvGrpSpPr/>
              <p:nvPr userDrawn="1"/>
            </p:nvGrpSpPr>
            <p:grpSpPr>
              <a:xfrm>
                <a:off x="-3257052" y="3032066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95389792-1844-4CE8-8013-9278209BE393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F4D6032A-4162-41A9-8D26-E1210A681877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E55ADC82-1FD0-4652-8FF5-6A7E02B04405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FC6BE176-0C1D-45C7-9C1B-32E3E63025EF}"/>
                  </a:ext>
                </a:extLst>
              </p:cNvPr>
              <p:cNvGrpSpPr/>
              <p:nvPr userDrawn="1"/>
            </p:nvGrpSpPr>
            <p:grpSpPr>
              <a:xfrm>
                <a:off x="-3257053" y="3276580"/>
                <a:ext cx="182309" cy="163794"/>
                <a:chOff x="12832541" y="3162395"/>
                <a:chExt cx="219532" cy="197236"/>
              </a:xfrm>
            </p:grpSpPr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0C19C3B0-E881-4FBB-9FD4-5D4C86FAF6F2}"/>
                    </a:ext>
                  </a:extLst>
                </p:cNvPr>
                <p:cNvSpPr/>
                <p:nvPr userDrawn="1"/>
              </p:nvSpPr>
              <p:spPr>
                <a:xfrm>
                  <a:off x="12873284" y="3191991"/>
                  <a:ext cx="138045" cy="138044"/>
                </a:xfrm>
                <a:prstGeom prst="rect">
                  <a:avLst/>
                </a:prstGeom>
                <a:solidFill>
                  <a:srgbClr val="EABE76"/>
                </a:solidFill>
                <a:ln w="127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8320C587-2F8A-421E-9428-D39B651283CB}"/>
                    </a:ext>
                  </a:extLst>
                </p:cNvPr>
                <p:cNvSpPr/>
                <p:nvPr userDrawn="1"/>
              </p:nvSpPr>
              <p:spPr>
                <a:xfrm>
                  <a:off x="12832541" y="3162395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28DC5A28-38C0-467E-9202-54BE1BB31788}"/>
                    </a:ext>
                  </a:extLst>
                </p:cNvPr>
                <p:cNvSpPr/>
                <p:nvPr userDrawn="1"/>
              </p:nvSpPr>
              <p:spPr>
                <a:xfrm>
                  <a:off x="12970586" y="3278144"/>
                  <a:ext cx="81487" cy="814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4848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B8071E54-F129-4551-BD7D-C1DD23BF5AE3}"/>
                </a:ext>
              </a:extLst>
            </p:cNvPr>
            <p:cNvGrpSpPr/>
            <p:nvPr userDrawn="1"/>
          </p:nvGrpSpPr>
          <p:grpSpPr>
            <a:xfrm>
              <a:off x="-376736" y="5307660"/>
              <a:ext cx="283685" cy="283685"/>
              <a:chOff x="-510741" y="5913713"/>
              <a:chExt cx="267555" cy="267555"/>
            </a:xfrm>
          </p:grpSpPr>
          <p:sp>
            <p:nvSpPr>
              <p:cNvPr id="104" name="Ovaal 103">
                <a:extLst>
                  <a:ext uri="{FF2B5EF4-FFF2-40B4-BE49-F238E27FC236}">
                    <a16:creationId xmlns:a16="http://schemas.microsoft.com/office/drawing/2014/main" id="{22D9E245-CCD0-4D54-BE19-DB003DDAF93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Graphic 163" descr="Informatie">
                <a:extLst>
                  <a:ext uri="{FF2B5EF4-FFF2-40B4-BE49-F238E27FC236}">
                    <a16:creationId xmlns:a16="http://schemas.microsoft.com/office/drawing/2014/main" id="{D68C3D3F-8F46-4CC3-A509-578369F6A71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338699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&amp;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Afbeelding 108">
            <a:extLst>
              <a:ext uri="{FF2B5EF4-FFF2-40B4-BE49-F238E27FC236}">
                <a16:creationId xmlns:a16="http://schemas.microsoft.com/office/drawing/2014/main" id="{17CC4AF9-CD47-4490-B172-C62A0F7ABE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jdelijke aanduiding voor tekst 20">
            <a:extLst>
              <a:ext uri="{FF2B5EF4-FFF2-40B4-BE49-F238E27FC236}">
                <a16:creationId xmlns:a16="http://schemas.microsoft.com/office/drawing/2014/main" id="{C7F5F813-0BF5-497F-ABA3-F312A05918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95999" y="394958"/>
            <a:ext cx="6293996" cy="45612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Tijdelijke aanduiding voor afbeelding 16">
            <a:extLst>
              <a:ext uri="{FF2B5EF4-FFF2-40B4-BE49-F238E27FC236}">
                <a16:creationId xmlns:a16="http://schemas.microsoft.com/office/drawing/2014/main" id="{D141918A-F8D6-4D0F-A977-99073FD27C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5999" y="394968"/>
            <a:ext cx="6293996" cy="4561180"/>
          </a:xfrm>
          <a:solidFill>
            <a:schemeClr val="bg1">
              <a:lumMod val="95000"/>
            </a:schemeClr>
          </a:solidFill>
        </p:spPr>
        <p:txBody>
          <a:bodyPr lIns="360000" tIns="360000" rIns="1512000"/>
          <a:lstStyle>
            <a:lvl1pPr marL="0" indent="0" algn="l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2AC3620-D26B-4DC8-9FD2-A3063BAF0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98000" y="-1"/>
            <a:ext cx="6293999" cy="5745181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9999" y="792000"/>
            <a:ext cx="4709999" cy="4165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881092" y="1855433"/>
            <a:ext cx="4322618" cy="2414726"/>
          </a:xfrm>
        </p:spPr>
        <p:txBody>
          <a:bodyPr vert="horz" anchor="ctr"/>
          <a:lstStyle>
            <a:lvl1pPr marL="0" indent="0" algn="ctr">
              <a:lnSpc>
                <a:spcPct val="90000"/>
              </a:lnSpc>
              <a:buNone/>
              <a:defRPr sz="3600" b="0" i="1" baseline="0">
                <a:solidFill>
                  <a:schemeClr val="bg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quote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AB343-7C4F-4B75-8F33-3995FA080877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PHOTO &amp; QUOTE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C3128ED-5E1C-420C-927F-694C1D651128}"/>
                </a:ext>
              </a:extLst>
            </p:cNvPr>
            <p:cNvSpPr/>
            <p:nvPr userDrawn="1"/>
          </p:nvSpPr>
          <p:spPr>
            <a:xfrm>
              <a:off x="-12032" y="4953014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43DBDF0-3F43-4C9A-A347-ACAB474C8ACC}"/>
                </a:ext>
              </a:extLst>
            </p:cNvPr>
            <p:cNvSpPr/>
            <p:nvPr userDrawn="1"/>
          </p:nvSpPr>
          <p:spPr>
            <a:xfrm>
              <a:off x="5898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F5C45120-D41D-46C9-B540-14CAA7C15F7A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6619281" y="1650648"/>
            <a:ext cx="511791" cy="39237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6403" t="-138066" r="-148885" b="-341978"/>
            </a:stretch>
          </a:blipFill>
        </p:spPr>
        <p:txBody>
          <a:bodyPr vert="horz" anchor="ctr"/>
          <a:lstStyle>
            <a:lvl1pPr marL="0" indent="0" algn="ctr">
              <a:buNone/>
              <a:defRPr sz="100" b="1">
                <a:solidFill>
                  <a:schemeClr val="accent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8" name="Tijdelijke aanduiding voor verticale tekst 2">
            <a:extLst>
              <a:ext uri="{FF2B5EF4-FFF2-40B4-BE49-F238E27FC236}">
                <a16:creationId xmlns:a16="http://schemas.microsoft.com/office/drawing/2014/main" id="{69B6A731-BEF5-49E1-AEB8-96AB96D7438F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 rot="10800000" flipH="1" flipV="1">
            <a:off x="10964949" y="4068397"/>
            <a:ext cx="511791" cy="39237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6403" t="-138066" r="-148885" b="-341978"/>
            </a:stretch>
          </a:blipFill>
        </p:spPr>
        <p:txBody>
          <a:bodyPr vert="horz" lIns="0" tIns="0" rIns="0" bIns="0" rtlCol="0" anchor="ctr">
            <a:noAutofit/>
          </a:bodyPr>
          <a:lstStyle>
            <a:lvl1pPr>
              <a:defRPr lang="en-GB" sz="100" b="1" noProof="0" dirty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GB" noProof="0" dirty="0"/>
              <a:t> 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F9D9418A-F493-489F-A509-15C1D6556343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6689998" y="4762401"/>
            <a:ext cx="4709999" cy="192695"/>
          </a:xfrm>
        </p:spPr>
        <p:txBody>
          <a:bodyPr vert="horz" anchor="ctr"/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- Source / name</a:t>
            </a:r>
          </a:p>
        </p:txBody>
      </p:sp>
      <p:grpSp>
        <p:nvGrpSpPr>
          <p:cNvPr id="111" name="Groep 110">
            <a:extLst>
              <a:ext uri="{FF2B5EF4-FFF2-40B4-BE49-F238E27FC236}">
                <a16:creationId xmlns:a16="http://schemas.microsoft.com/office/drawing/2014/main" id="{2E53D3B2-0DD4-47FD-8007-6CD841F07D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43671163-5BEB-4D34-A9A8-6D877F95E7C3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A56E1111-7E9C-44DE-8A45-30A21BA98D15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111B0E6D-8F2A-4448-8F98-E9E8F64779A3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3FCD002C-0295-4DAB-9C01-620BE09D3E95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FC771BD7-2486-4A23-97DC-858D2D77DB99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DE9A36EA-29C9-44BC-8CCB-E5ABA324171E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10" name="INSTRUCTION">
            <a:extLst>
              <a:ext uri="{FF2B5EF4-FFF2-40B4-BE49-F238E27FC236}">
                <a16:creationId xmlns:a16="http://schemas.microsoft.com/office/drawing/2014/main" id="{341469D3-4DCC-4806-9871-6078BD656583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72BEE115-1AA4-499C-A6FE-D7F509BF726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6D42E19A-415E-450A-A18A-38E0BE7992DD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Ovaal 119">
              <a:extLst>
                <a:ext uri="{FF2B5EF4-FFF2-40B4-BE49-F238E27FC236}">
                  <a16:creationId xmlns:a16="http://schemas.microsoft.com/office/drawing/2014/main" id="{40E2E926-FC8A-4A56-94BD-6507848256B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3C732F67-1A02-4F64-9B0C-79F3C899D3D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6028CEE9-6CB3-42B9-8C84-665B0B269481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76" name="Rechthoek 175">
                <a:extLst>
                  <a:ext uri="{FF2B5EF4-FFF2-40B4-BE49-F238E27FC236}">
                    <a16:creationId xmlns:a16="http://schemas.microsoft.com/office/drawing/2014/main" id="{4FB277CF-93E9-4269-A524-CD477618D11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9D0D0535-240C-4070-83BA-B8C8F6EFC0E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Vrije vorm: vorm 177">
                <a:extLst>
                  <a:ext uri="{FF2B5EF4-FFF2-40B4-BE49-F238E27FC236}">
                    <a16:creationId xmlns:a16="http://schemas.microsoft.com/office/drawing/2014/main" id="{AF5C64DE-2D26-4B0B-83B3-54293D22D50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9" name="Rechthoek: afgeronde hoeken 178">
                <a:extLst>
                  <a:ext uri="{FF2B5EF4-FFF2-40B4-BE49-F238E27FC236}">
                    <a16:creationId xmlns:a16="http://schemas.microsoft.com/office/drawing/2014/main" id="{3FD4DF5A-06A0-4ADF-9DEA-4DCC18BCABAD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80" name="Rechte verbindingslijn 179">
                <a:extLst>
                  <a:ext uri="{FF2B5EF4-FFF2-40B4-BE49-F238E27FC236}">
                    <a16:creationId xmlns:a16="http://schemas.microsoft.com/office/drawing/2014/main" id="{603F64F8-B145-4CED-9D59-44C728D1E7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81" name="Rechte verbindingslijn 180">
                <a:extLst>
                  <a:ext uri="{FF2B5EF4-FFF2-40B4-BE49-F238E27FC236}">
                    <a16:creationId xmlns:a16="http://schemas.microsoft.com/office/drawing/2014/main" id="{2125F62D-8CA7-4768-BADC-FDA97F1B8A58}"/>
                  </a:ext>
                </a:extLst>
              </p:cNvPr>
              <p:cNvCxnSpPr>
                <a:cxnSpLocks/>
                <a:stCxn id="17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23" name="Ovaal 122">
              <a:extLst>
                <a:ext uri="{FF2B5EF4-FFF2-40B4-BE49-F238E27FC236}">
                  <a16:creationId xmlns:a16="http://schemas.microsoft.com/office/drawing/2014/main" id="{EAC33AE3-8080-4BE9-8EEB-3BE655EAAC3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D5B83F9E-EC3C-46A3-BD05-27621D2D3F18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E6C2D53B-EE64-4802-9EDC-BAC244A9C548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78A7D2D8-93D8-4177-A0B8-0712874A320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74" name="Rechte verbindingslijn 173">
                <a:extLst>
                  <a:ext uri="{FF2B5EF4-FFF2-40B4-BE49-F238E27FC236}">
                    <a16:creationId xmlns:a16="http://schemas.microsoft.com/office/drawing/2014/main" id="{5AD39991-BACF-40B9-A3F5-D38EDF91D7E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75" name="Gelijkbenige driehoek 174">
                <a:extLst>
                  <a:ext uri="{FF2B5EF4-FFF2-40B4-BE49-F238E27FC236}">
                    <a16:creationId xmlns:a16="http://schemas.microsoft.com/office/drawing/2014/main" id="{446A9306-61B6-4FB5-91C5-0278A53AFC5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B86052D6-DD17-413C-92AC-3294E5D7576B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3DF4884F-E0C5-47B7-8F44-897B220B5758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28" name="ICOON_info">
              <a:extLst>
                <a:ext uri="{FF2B5EF4-FFF2-40B4-BE49-F238E27FC236}">
                  <a16:creationId xmlns:a16="http://schemas.microsoft.com/office/drawing/2014/main" id="{C199CA85-FCBA-4D2F-B48B-21E241AE6A00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71" name="Ovaal 170">
                <a:extLst>
                  <a:ext uri="{FF2B5EF4-FFF2-40B4-BE49-F238E27FC236}">
                    <a16:creationId xmlns:a16="http://schemas.microsoft.com/office/drawing/2014/main" id="{C0D287A4-7EDA-4667-B22D-2DE0208AE1A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2" name="Graphic 163" descr="Informatie">
                <a:extLst>
                  <a:ext uri="{FF2B5EF4-FFF2-40B4-BE49-F238E27FC236}">
                    <a16:creationId xmlns:a16="http://schemas.microsoft.com/office/drawing/2014/main" id="{471331A9-F69D-473C-80F8-DD3CBBE712B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8359C35C-2497-461A-A9F6-FA14ED9F76B7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48CADD94-711C-4B37-82D9-3BCDE174BDD6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1" name="Groep 130">
              <a:extLst>
                <a:ext uri="{FF2B5EF4-FFF2-40B4-BE49-F238E27FC236}">
                  <a16:creationId xmlns:a16="http://schemas.microsoft.com/office/drawing/2014/main" id="{1678740B-E3CE-4B29-A49E-1D3C62E1710F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55" name="Groep 154">
                <a:extLst>
                  <a:ext uri="{FF2B5EF4-FFF2-40B4-BE49-F238E27FC236}">
                    <a16:creationId xmlns:a16="http://schemas.microsoft.com/office/drawing/2014/main" id="{7927D4B7-788B-4683-AE0D-3814D0B5818B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58" name="Groep 157">
                  <a:extLst>
                    <a:ext uri="{FF2B5EF4-FFF2-40B4-BE49-F238E27FC236}">
                      <a16:creationId xmlns:a16="http://schemas.microsoft.com/office/drawing/2014/main" id="{0C8860D0-A0E0-4F1D-9F75-8E297C1627FE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65" name="Groep 164">
                    <a:extLst>
                      <a:ext uri="{FF2B5EF4-FFF2-40B4-BE49-F238E27FC236}">
                        <a16:creationId xmlns:a16="http://schemas.microsoft.com/office/drawing/2014/main" id="{9085261E-64E5-45AD-B189-2F0988ED2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68" name="Rechthoek 167">
                      <a:extLst>
                        <a:ext uri="{FF2B5EF4-FFF2-40B4-BE49-F238E27FC236}">
                          <a16:creationId xmlns:a16="http://schemas.microsoft.com/office/drawing/2014/main" id="{66AFA611-2B88-475F-B17E-5DEBE1D1CE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69" name="Rechthoek 168">
                      <a:extLst>
                        <a:ext uri="{FF2B5EF4-FFF2-40B4-BE49-F238E27FC236}">
                          <a16:creationId xmlns:a16="http://schemas.microsoft.com/office/drawing/2014/main" id="{730CA3CD-084B-47F1-B7CC-B04E848CA5F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" name="Ovaal 169">
                      <a:extLst>
                        <a:ext uri="{FF2B5EF4-FFF2-40B4-BE49-F238E27FC236}">
                          <a16:creationId xmlns:a16="http://schemas.microsoft.com/office/drawing/2014/main" id="{D94F54B4-A2FB-4DD3-8610-ABC8047B86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6" name="Afbeelding 165">
                    <a:extLst>
                      <a:ext uri="{FF2B5EF4-FFF2-40B4-BE49-F238E27FC236}">
                        <a16:creationId xmlns:a16="http://schemas.microsoft.com/office/drawing/2014/main" id="{F011B58B-C56C-4093-9161-EE699636885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7" name="Afbeelding 166">
                    <a:extLst>
                      <a:ext uri="{FF2B5EF4-FFF2-40B4-BE49-F238E27FC236}">
                        <a16:creationId xmlns:a16="http://schemas.microsoft.com/office/drawing/2014/main" id="{939F49CB-DFEC-418E-9A4F-3303755E9B6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775058B3-BBB6-4623-BE03-481C7953113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EB618B3C-C43B-4A36-89E1-E8D33BFFF41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7C8C5E0B-149F-40D9-8148-957F890E740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3B2CA466-890A-4A6F-B47C-260D4B81C2E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Rechthoek 160">
                    <a:extLst>
                      <a:ext uri="{FF2B5EF4-FFF2-40B4-BE49-F238E27FC236}">
                        <a16:creationId xmlns:a16="http://schemas.microsoft.com/office/drawing/2014/main" id="{913401C8-0C33-49D3-8423-6E47E0169D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2" name="Rechthoek 161">
                    <a:extLst>
                      <a:ext uri="{FF2B5EF4-FFF2-40B4-BE49-F238E27FC236}">
                        <a16:creationId xmlns:a16="http://schemas.microsoft.com/office/drawing/2014/main" id="{845A5A6F-B2C1-4A79-954B-64A890923EA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BA16584D-9B89-4596-8B29-3DC76CD6BF1A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57" name="Gelijkbenige driehoek 156">
                <a:extLst>
                  <a:ext uri="{FF2B5EF4-FFF2-40B4-BE49-F238E27FC236}">
                    <a16:creationId xmlns:a16="http://schemas.microsoft.com/office/drawing/2014/main" id="{1983A8C1-DC83-4575-A87C-4925D6D0A96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B4D5DB55-3488-466B-87FB-B2B3EE827501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3BF8D793-C6F9-465E-AF21-BBF62500F8E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D15BC7F3-799B-4DDD-B830-48C4436BEEC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8A8C4E34-0B07-463D-A745-0BBCB36B2261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5FF3B613-C8C8-4F3A-ACBB-A80958D7144E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49" name="Rechthoek: afgeronde hoeken 148">
                  <a:extLst>
                    <a:ext uri="{FF2B5EF4-FFF2-40B4-BE49-F238E27FC236}">
                      <a16:creationId xmlns:a16="http://schemas.microsoft.com/office/drawing/2014/main" id="{8F162BCB-E7A8-4CEB-A419-BFB271F3A94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Rechthoek 149">
                  <a:extLst>
                    <a:ext uri="{FF2B5EF4-FFF2-40B4-BE49-F238E27FC236}">
                      <a16:creationId xmlns:a16="http://schemas.microsoft.com/office/drawing/2014/main" id="{DC84AEAE-F191-43A8-B45B-E3AA120AB7E2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1" name="Rechthoek 150">
                  <a:extLst>
                    <a:ext uri="{FF2B5EF4-FFF2-40B4-BE49-F238E27FC236}">
                      <a16:creationId xmlns:a16="http://schemas.microsoft.com/office/drawing/2014/main" id="{CB179B80-6FF5-44EE-94B2-391A253DF11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DDABC6EF-1AB2-4DFE-8BBA-B8C6F675ADB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3" name="Rechthoek 152">
                  <a:extLst>
                    <a:ext uri="{FF2B5EF4-FFF2-40B4-BE49-F238E27FC236}">
                      <a16:creationId xmlns:a16="http://schemas.microsoft.com/office/drawing/2014/main" id="{9F3072E9-1D57-41F4-B0DB-C04F8DB79B6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Rechthoek 153">
                  <a:extLst>
                    <a:ext uri="{FF2B5EF4-FFF2-40B4-BE49-F238E27FC236}">
                      <a16:creationId xmlns:a16="http://schemas.microsoft.com/office/drawing/2014/main" id="{42E70CC6-DFFB-4400-9354-2EF45736AE8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7" name="Groep 136">
                <a:extLst>
                  <a:ext uri="{FF2B5EF4-FFF2-40B4-BE49-F238E27FC236}">
                    <a16:creationId xmlns:a16="http://schemas.microsoft.com/office/drawing/2014/main" id="{8EAA087B-5FC4-4B3E-AB14-EB644572B1DA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10615DB0-6EBC-4896-AEBB-56069C4D66A5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43" name="Rechthoek: afgeronde hoeken 142">
                    <a:extLst>
                      <a:ext uri="{FF2B5EF4-FFF2-40B4-BE49-F238E27FC236}">
                        <a16:creationId xmlns:a16="http://schemas.microsoft.com/office/drawing/2014/main" id="{D8953459-D5EF-4B81-A6B3-C6A3865FD6B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8CA23DA5-A4E6-4348-8F73-93192AA5A6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5" name="Rechthoek 144">
                    <a:extLst>
                      <a:ext uri="{FF2B5EF4-FFF2-40B4-BE49-F238E27FC236}">
                        <a16:creationId xmlns:a16="http://schemas.microsoft.com/office/drawing/2014/main" id="{27A1CD99-C08F-46C4-B664-E97B142A80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6" name="Rechthoek 145">
                    <a:extLst>
                      <a:ext uri="{FF2B5EF4-FFF2-40B4-BE49-F238E27FC236}">
                        <a16:creationId xmlns:a16="http://schemas.microsoft.com/office/drawing/2014/main" id="{E9952450-AD29-4823-9AB4-80CF4FA3F64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7" name="Rechthoek 146">
                    <a:extLst>
                      <a:ext uri="{FF2B5EF4-FFF2-40B4-BE49-F238E27FC236}">
                        <a16:creationId xmlns:a16="http://schemas.microsoft.com/office/drawing/2014/main" id="{A2C91981-8DE1-425D-A371-A64E3F22C9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8" name="Rechthoek 147">
                    <a:extLst>
                      <a:ext uri="{FF2B5EF4-FFF2-40B4-BE49-F238E27FC236}">
                        <a16:creationId xmlns:a16="http://schemas.microsoft.com/office/drawing/2014/main" id="{87CAB86F-7E86-4030-B6F5-599F9FE82A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2" name="Boog 141">
                  <a:extLst>
                    <a:ext uri="{FF2B5EF4-FFF2-40B4-BE49-F238E27FC236}">
                      <a16:creationId xmlns:a16="http://schemas.microsoft.com/office/drawing/2014/main" id="{D8BF24A7-CE08-4961-80B7-9AA5477CB5DE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99A4180C-0DF0-4368-B7BA-5B89D25747F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EA69EFF1-87F0-4C3A-971C-52F7D4E6755C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40" name="Vrije vorm: vorm 139">
                <a:extLst>
                  <a:ext uri="{FF2B5EF4-FFF2-40B4-BE49-F238E27FC236}">
                    <a16:creationId xmlns:a16="http://schemas.microsoft.com/office/drawing/2014/main" id="{5B60E867-AE5A-4E34-80E4-9FBE0ED6A22C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6664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 26">
            <a:extLst>
              <a:ext uri="{FF2B5EF4-FFF2-40B4-BE49-F238E27FC236}">
                <a16:creationId xmlns:a16="http://schemas.microsoft.com/office/drawing/2014/main" id="{479958BC-83DA-42B4-8DC1-500F387EE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2AC3620-D26B-4DC8-9FD2-A3063BAF0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001" y="393917"/>
            <a:ext cx="11400000" cy="5351097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1" y="792000"/>
            <a:ext cx="10607998" cy="4165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258432" y="1855433"/>
            <a:ext cx="9687208" cy="2844139"/>
          </a:xfrm>
        </p:spPr>
        <p:txBody>
          <a:bodyPr vert="horz" anchor="ctr"/>
          <a:lstStyle>
            <a:lvl1pPr marL="0" indent="0" algn="ctr">
              <a:lnSpc>
                <a:spcPct val="90000"/>
              </a:lnSpc>
              <a:buNone/>
              <a:defRPr sz="3600" b="0" i="1">
                <a:solidFill>
                  <a:schemeClr val="bg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quote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2C541-0180-4234-85ED-D1A7640D2287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QUOTE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C3128ED-5E1C-420C-927F-694C1D651128}"/>
                </a:ext>
              </a:extLst>
            </p:cNvPr>
            <p:cNvSpPr/>
            <p:nvPr userDrawn="1"/>
          </p:nvSpPr>
          <p:spPr>
            <a:xfrm>
              <a:off x="-12032" y="534901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43DBDF0-3F43-4C9A-A347-ACAB474C8ACC}"/>
                </a:ext>
              </a:extLst>
            </p:cNvPr>
            <p:cNvSpPr/>
            <p:nvPr userDrawn="1"/>
          </p:nvSpPr>
          <p:spPr>
            <a:xfrm>
              <a:off x="5898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F5C45120-D41D-46C9-B540-14CAA7C15F7A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1009715" y="1650648"/>
            <a:ext cx="511791" cy="39237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6403" t="-138066" r="-148885" b="-341978"/>
            </a:stretch>
          </a:blipFill>
        </p:spPr>
        <p:txBody>
          <a:bodyPr vert="horz" lIns="0" tIns="0" rIns="0" bIns="0" rtlCol="0" anchor="ctr">
            <a:noAutofit/>
          </a:bodyPr>
          <a:lstStyle>
            <a:lvl1pPr>
              <a:defRPr lang="en-GB" sz="100" b="1" noProof="0" dirty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GB" noProof="0" dirty="0"/>
              <a:t> </a:t>
            </a:r>
          </a:p>
        </p:txBody>
      </p:sp>
      <p:sp>
        <p:nvSpPr>
          <p:cNvPr id="28" name="Tijdelijke aanduiding voor verticale tekst 2">
            <a:extLst>
              <a:ext uri="{FF2B5EF4-FFF2-40B4-BE49-F238E27FC236}">
                <a16:creationId xmlns:a16="http://schemas.microsoft.com/office/drawing/2014/main" id="{69B6A731-BEF5-49E1-AEB8-96AB96D7438F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 rot="10800000" flipH="1" flipV="1">
            <a:off x="10724659" y="4529647"/>
            <a:ext cx="511791" cy="392375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6403" t="-138066" r="-148885" b="-341978"/>
            </a:stretch>
          </a:blipFill>
        </p:spPr>
        <p:txBody>
          <a:bodyPr vert="horz" lIns="0" tIns="0" rIns="0" bIns="0" rtlCol="0" anchor="ctr">
            <a:noAutofit/>
          </a:bodyPr>
          <a:lstStyle>
            <a:lvl1pPr>
              <a:defRPr lang="en-GB" sz="100" b="1" noProof="0" dirty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GB" noProof="0" dirty="0"/>
              <a:t> 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F9D9418A-F493-489F-A509-15C1D6556343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1080002" y="5151900"/>
            <a:ext cx="8994792" cy="192695"/>
          </a:xfrm>
        </p:spPr>
        <p:txBody>
          <a:bodyPr vert="horz" anchor="ctr"/>
          <a:lstStyle>
            <a:lvl1pPr marL="0" indent="0" algn="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- Source / name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F2391B57-DDFB-46CD-9AE2-04494CB273B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728AEB35-2F95-4C78-87AE-F69883974DFF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D63F2C9C-09AD-4E5D-96A9-7DA76D3947C6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4FC2191B-5717-44DE-B966-F67F30419C2C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0EB1558E-BBB3-4C14-822D-0DF5B5EDE45C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AAC13E99-50F7-48C3-858B-14393B1BD00C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F3F6E88E-02C8-4F1D-971E-D329E962D03C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421652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media 10">
            <a:extLst>
              <a:ext uri="{FF2B5EF4-FFF2-40B4-BE49-F238E27FC236}">
                <a16:creationId xmlns:a16="http://schemas.microsoft.com/office/drawing/2014/main" id="{4D0B3875-BC36-459A-9BA0-0A05BC8B10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to add a video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92111"/>
            <a:ext cx="3173012" cy="616304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73F1C-963B-4BD8-915A-6EC49A33A3E0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VIDEO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C61CCB79-B8C7-4548-8D85-929FFC5138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556" y="6258695"/>
            <a:ext cx="683444" cy="1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67" b="1267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70" name="INSTRUCTION">
            <a:extLst>
              <a:ext uri="{FF2B5EF4-FFF2-40B4-BE49-F238E27FC236}">
                <a16:creationId xmlns:a16="http://schemas.microsoft.com/office/drawing/2014/main" id="{9F2F10F1-C782-43FD-B973-7D910089C74B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109354CF-3EDF-4321-BCFD-7D9FEF5CDFF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2165844B-A3C2-4733-AC59-BE0E418F9B39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A4FA361E-744E-43C6-8CA0-17B03544313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ABA6D9F-624C-4DD2-9A20-951842D2AD4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AE74E8D0-6C43-439C-8B0C-615D8821DCD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06818520-A895-4F50-85E4-1C51FDB9A261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FBC2B740-6160-48F5-AFCA-0AE0C8DAD67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79" name="Rechthoek 178">
                <a:extLst>
                  <a:ext uri="{FF2B5EF4-FFF2-40B4-BE49-F238E27FC236}">
                    <a16:creationId xmlns:a16="http://schemas.microsoft.com/office/drawing/2014/main" id="{886B8189-95BE-47E5-BF11-5C5EC44A1FF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80" name="Rechte verbindingslijn 179">
                <a:extLst>
                  <a:ext uri="{FF2B5EF4-FFF2-40B4-BE49-F238E27FC236}">
                    <a16:creationId xmlns:a16="http://schemas.microsoft.com/office/drawing/2014/main" id="{D1306130-C631-4B93-BA49-658BBD6E282B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1" name="Gelijkbenige driehoek 180">
                <a:extLst>
                  <a:ext uri="{FF2B5EF4-FFF2-40B4-BE49-F238E27FC236}">
                    <a16:creationId xmlns:a16="http://schemas.microsoft.com/office/drawing/2014/main" id="{52986EE9-D63B-4462-AAE0-9E92FB4152A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6B51B13F-52DB-479E-9A54-CACC7515ACAB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42B4359C-0966-487C-8093-60DDD1FECFAC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30" name="ICOON_info">
              <a:extLst>
                <a:ext uri="{FF2B5EF4-FFF2-40B4-BE49-F238E27FC236}">
                  <a16:creationId xmlns:a16="http://schemas.microsoft.com/office/drawing/2014/main" id="{7FC1A875-18DC-4FE5-87A7-118253D0802C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77" name="Ovaal 176">
                <a:extLst>
                  <a:ext uri="{FF2B5EF4-FFF2-40B4-BE49-F238E27FC236}">
                    <a16:creationId xmlns:a16="http://schemas.microsoft.com/office/drawing/2014/main" id="{F3174419-5BF7-4951-81C9-8270CEC79CE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8" name="Graphic 163" descr="Informatie">
                <a:extLst>
                  <a:ext uri="{FF2B5EF4-FFF2-40B4-BE49-F238E27FC236}">
                    <a16:creationId xmlns:a16="http://schemas.microsoft.com/office/drawing/2014/main" id="{7D1E77B6-FC72-4AC7-BD63-609999975E1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F14A0F45-5E25-4D0E-B3C7-0AD322A15AC6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08D5791F-7EC4-45E0-93BE-F84E00547295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video, go to the tab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‘Video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video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video frame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4100EFF2-5CB8-4829-ADEF-47C40D29CB62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61" name="Groep 160">
                <a:extLst>
                  <a:ext uri="{FF2B5EF4-FFF2-40B4-BE49-F238E27FC236}">
                    <a16:creationId xmlns:a16="http://schemas.microsoft.com/office/drawing/2014/main" id="{2641D1E4-BB15-4C24-A395-915079B4F0DF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31F4CDF7-5E5C-48F7-9900-BEE9F167526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71" name="Groep 170">
                    <a:extLst>
                      <a:ext uri="{FF2B5EF4-FFF2-40B4-BE49-F238E27FC236}">
                        <a16:creationId xmlns:a16="http://schemas.microsoft.com/office/drawing/2014/main" id="{79AAEE37-A74E-4F78-AD8F-3E5A45CBA1D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74" name="Rechthoek 173">
                      <a:extLst>
                        <a:ext uri="{FF2B5EF4-FFF2-40B4-BE49-F238E27FC236}">
                          <a16:creationId xmlns:a16="http://schemas.microsoft.com/office/drawing/2014/main" id="{77983611-DC7A-438C-9AA6-BC0402CC964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5" name="Rechthoek 174">
                      <a:extLst>
                        <a:ext uri="{FF2B5EF4-FFF2-40B4-BE49-F238E27FC236}">
                          <a16:creationId xmlns:a16="http://schemas.microsoft.com/office/drawing/2014/main" id="{59E5E811-EA4D-4CEB-8E46-C22CE905763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6" name="Ovaal 175">
                      <a:extLst>
                        <a:ext uri="{FF2B5EF4-FFF2-40B4-BE49-F238E27FC236}">
                          <a16:creationId xmlns:a16="http://schemas.microsoft.com/office/drawing/2014/main" id="{50BDA727-7865-4819-8FBB-BECD31362D2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72" name="Afbeelding 171">
                    <a:extLst>
                      <a:ext uri="{FF2B5EF4-FFF2-40B4-BE49-F238E27FC236}">
                        <a16:creationId xmlns:a16="http://schemas.microsoft.com/office/drawing/2014/main" id="{838A12D3-9C59-4367-B796-220EE8D333D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3" name="Afbeelding 172">
                    <a:extLst>
                      <a:ext uri="{FF2B5EF4-FFF2-40B4-BE49-F238E27FC236}">
                        <a16:creationId xmlns:a16="http://schemas.microsoft.com/office/drawing/2014/main" id="{B3989CE7-5CD5-4F40-B162-EDBCD85D857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5" name="Groep 164">
                  <a:extLst>
                    <a:ext uri="{FF2B5EF4-FFF2-40B4-BE49-F238E27FC236}">
                      <a16:creationId xmlns:a16="http://schemas.microsoft.com/office/drawing/2014/main" id="{5D9840EA-3237-4599-AF10-DBA89EF1336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CA6E91F5-23B4-4FA9-8C78-67A37275DC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2B5044E8-FAD3-42EE-A7D5-7FD6BFED2683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6" name="Groep 165">
                  <a:extLst>
                    <a:ext uri="{FF2B5EF4-FFF2-40B4-BE49-F238E27FC236}">
                      <a16:creationId xmlns:a16="http://schemas.microsoft.com/office/drawing/2014/main" id="{BE71BD34-7FB5-480A-9A07-CDA86E9BF8B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060AFC58-34C4-4D43-9FC9-39983BCC5D5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D9551A1B-AC50-4BE2-A1DD-70A5E34B242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AC0E7290-13D7-42BB-8EFB-E6B51B13A34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63" name="Gelijkbenige driehoek 162">
                <a:extLst>
                  <a:ext uri="{FF2B5EF4-FFF2-40B4-BE49-F238E27FC236}">
                    <a16:creationId xmlns:a16="http://schemas.microsoft.com/office/drawing/2014/main" id="{9B5A6213-6EEB-4659-8FFB-A9337AB5CB99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1968956-0BC4-4029-9690-DE5233AA1547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5" name="Groep 134">
              <a:extLst>
                <a:ext uri="{FF2B5EF4-FFF2-40B4-BE49-F238E27FC236}">
                  <a16:creationId xmlns:a16="http://schemas.microsoft.com/office/drawing/2014/main" id="{8CACE519-DB6C-4E4D-B582-E5BB05F4B489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DDA982C7-1ACC-4B0E-AF2B-307926F9F50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A8CFB521-69E8-4F53-90EB-C74090D7A902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2" name="Groep 141">
                <a:extLst>
                  <a:ext uri="{FF2B5EF4-FFF2-40B4-BE49-F238E27FC236}">
                    <a16:creationId xmlns:a16="http://schemas.microsoft.com/office/drawing/2014/main" id="{5B4744D7-5F7D-4328-8215-72D1FF036F0D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55" name="Rechthoek: afgeronde hoeken 154">
                  <a:extLst>
                    <a:ext uri="{FF2B5EF4-FFF2-40B4-BE49-F238E27FC236}">
                      <a16:creationId xmlns:a16="http://schemas.microsoft.com/office/drawing/2014/main" id="{B72BF6F9-843B-4B4D-8A9E-ADF064DE9BF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6" name="Rechthoek 155">
                  <a:extLst>
                    <a:ext uri="{FF2B5EF4-FFF2-40B4-BE49-F238E27FC236}">
                      <a16:creationId xmlns:a16="http://schemas.microsoft.com/office/drawing/2014/main" id="{A415AE7B-C7E3-49F7-9753-22EB781E9FA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7" name="Rechthoek 156">
                  <a:extLst>
                    <a:ext uri="{FF2B5EF4-FFF2-40B4-BE49-F238E27FC236}">
                      <a16:creationId xmlns:a16="http://schemas.microsoft.com/office/drawing/2014/main" id="{062471C4-CD83-41BF-B23D-48D08179CB1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8" name="Rechthoek 157">
                  <a:extLst>
                    <a:ext uri="{FF2B5EF4-FFF2-40B4-BE49-F238E27FC236}">
                      <a16:creationId xmlns:a16="http://schemas.microsoft.com/office/drawing/2014/main" id="{9E12D4C6-5379-443C-9915-1B937C40860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Rechthoek 158">
                  <a:extLst>
                    <a:ext uri="{FF2B5EF4-FFF2-40B4-BE49-F238E27FC236}">
                      <a16:creationId xmlns:a16="http://schemas.microsoft.com/office/drawing/2014/main" id="{F00907A2-563C-4B61-9A5F-F191D7A9A55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E52760CE-D7CB-4080-AE62-131D3B76CE1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3" name="Groep 142">
                <a:extLst>
                  <a:ext uri="{FF2B5EF4-FFF2-40B4-BE49-F238E27FC236}">
                    <a16:creationId xmlns:a16="http://schemas.microsoft.com/office/drawing/2014/main" id="{A4F5866A-FEDA-4023-9EA6-B38A8D0BF8E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3DB5FAFC-CDA1-4228-8331-D2D2AC8954B8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49" name="Rechthoek: afgeronde hoeken 148">
                    <a:extLst>
                      <a:ext uri="{FF2B5EF4-FFF2-40B4-BE49-F238E27FC236}">
                        <a16:creationId xmlns:a16="http://schemas.microsoft.com/office/drawing/2014/main" id="{8D537EDA-51A9-4915-8279-09A43BCD542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5BDA8EFA-1896-44AA-8C77-CBB7DC8A040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00542BF0-519A-4B87-9542-9DD49E87BB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2EB301E7-035D-4B17-82C6-AA6B87EE24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Rechthoek 152">
                    <a:extLst>
                      <a:ext uri="{FF2B5EF4-FFF2-40B4-BE49-F238E27FC236}">
                        <a16:creationId xmlns:a16="http://schemas.microsoft.com/office/drawing/2014/main" id="{2635FE80-7D14-487E-9E3D-EC6772FE89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4" name="Rechthoek 153">
                    <a:extLst>
                      <a:ext uri="{FF2B5EF4-FFF2-40B4-BE49-F238E27FC236}">
                        <a16:creationId xmlns:a16="http://schemas.microsoft.com/office/drawing/2014/main" id="{071EC96E-C7AC-47EF-81F5-326FCAA24C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48" name="Boog 147">
                  <a:extLst>
                    <a:ext uri="{FF2B5EF4-FFF2-40B4-BE49-F238E27FC236}">
                      <a16:creationId xmlns:a16="http://schemas.microsoft.com/office/drawing/2014/main" id="{EC2FC668-65AE-4DFB-BBB7-B297185BB0E5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44" name="Tekstvak 143">
                <a:extLst>
                  <a:ext uri="{FF2B5EF4-FFF2-40B4-BE49-F238E27FC236}">
                    <a16:creationId xmlns:a16="http://schemas.microsoft.com/office/drawing/2014/main" id="{9A82E83F-B1D2-4F76-88CC-93384621EF42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92E12D31-F176-4AC6-9CA9-970FB882EEA6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46" name="Vrije vorm: vorm 145">
                <a:extLst>
                  <a:ext uri="{FF2B5EF4-FFF2-40B4-BE49-F238E27FC236}">
                    <a16:creationId xmlns:a16="http://schemas.microsoft.com/office/drawing/2014/main" id="{03C9577B-9F4D-4647-845B-2EDAF8FB35FA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6" name="Groep 135">
              <a:extLst>
                <a:ext uri="{FF2B5EF4-FFF2-40B4-BE49-F238E27FC236}">
                  <a16:creationId xmlns:a16="http://schemas.microsoft.com/office/drawing/2014/main" id="{4C22AB37-B3CF-446D-A409-C0D5BB316B9B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-3310781" y="1231352"/>
              <a:chExt cx="311450" cy="313414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F3C701FD-1C19-41C9-B5A4-A4EC7499E9FF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 112">
                <a:extLst>
                  <a:ext uri="{FF2B5EF4-FFF2-40B4-BE49-F238E27FC236}">
                    <a16:creationId xmlns:a16="http://schemas.microsoft.com/office/drawing/2014/main" id="{2F9DD519-701F-4288-9A31-30178CFFB1A6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Vrije vorm 113">
                <a:extLst>
                  <a:ext uri="{FF2B5EF4-FFF2-40B4-BE49-F238E27FC236}">
                    <a16:creationId xmlns:a16="http://schemas.microsoft.com/office/drawing/2014/main" id="{C15CE472-EEDF-4D58-B73E-54B937C9351F}"/>
                  </a:ext>
                </a:extLst>
              </p:cNvPr>
              <p:cNvSpPr/>
              <p:nvPr userDrawn="1"/>
            </p:nvSpPr>
            <p:spPr>
              <a:xfrm>
                <a:off x="-3309640" y="1497801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5953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Afbeelding 262">
            <a:extLst>
              <a:ext uri="{FF2B5EF4-FFF2-40B4-BE49-F238E27FC236}">
                <a16:creationId xmlns:a16="http://schemas.microsoft.com/office/drawing/2014/main" id="{29B5ADE8-156B-4624-9A20-567D48986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2AC3620-D26B-4DC8-9FD2-A3063BAF0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000" y="4454451"/>
            <a:ext cx="11400000" cy="1071315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6206400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833598"/>
            <a:ext cx="1804800" cy="2099269"/>
          </a:xfrm>
        </p:spPr>
        <p:txBody>
          <a:bodyPr vert="horz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AA2F7-3043-482D-BA4E-4993DA110126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SUMMARY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2596800" y="1218648"/>
              <a:ext cx="396000" cy="563935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FBF4490-769F-447A-8878-9FB4C5164085}"/>
                </a:ext>
              </a:extLst>
            </p:cNvPr>
            <p:cNvSpPr/>
            <p:nvPr userDrawn="1"/>
          </p:nvSpPr>
          <p:spPr>
            <a:xfrm>
              <a:off x="4797600" y="1218648"/>
              <a:ext cx="396000" cy="563935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00C88722-4D6B-481C-A419-D40E53C1041E}"/>
                </a:ext>
              </a:extLst>
            </p:cNvPr>
            <p:cNvSpPr/>
            <p:nvPr userDrawn="1"/>
          </p:nvSpPr>
          <p:spPr>
            <a:xfrm>
              <a:off x="6998400" y="1218648"/>
              <a:ext cx="396000" cy="563935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D7BF416C-8F04-4AE2-ADFA-D55612E4700B}"/>
                </a:ext>
              </a:extLst>
            </p:cNvPr>
            <p:cNvSpPr/>
            <p:nvPr userDrawn="1"/>
          </p:nvSpPr>
          <p:spPr>
            <a:xfrm>
              <a:off x="9199200" y="1218648"/>
              <a:ext cx="396000" cy="5639351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6AC6126-1438-4808-9C98-2B0B896344E8}"/>
                </a:ext>
              </a:extLst>
            </p:cNvPr>
            <p:cNvSpPr/>
            <p:nvPr userDrawn="1"/>
          </p:nvSpPr>
          <p:spPr>
            <a:xfrm>
              <a:off x="-12032" y="3937825"/>
              <a:ext cx="3004832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E5585031-079E-4275-901D-51BB21ED9790}"/>
                </a:ext>
              </a:extLst>
            </p:cNvPr>
            <p:cNvSpPr/>
            <p:nvPr userDrawn="1"/>
          </p:nvSpPr>
          <p:spPr>
            <a:xfrm>
              <a:off x="2596800" y="3649122"/>
              <a:ext cx="25968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87E18624-1677-43CA-B0ED-F9830F1D1F4C}"/>
                </a:ext>
              </a:extLst>
            </p:cNvPr>
            <p:cNvSpPr/>
            <p:nvPr userDrawn="1"/>
          </p:nvSpPr>
          <p:spPr>
            <a:xfrm>
              <a:off x="4797600" y="3363708"/>
              <a:ext cx="25968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F703B8E-5FAC-44ED-8103-EC29A63C417C}"/>
                </a:ext>
              </a:extLst>
            </p:cNvPr>
            <p:cNvSpPr/>
            <p:nvPr userDrawn="1"/>
          </p:nvSpPr>
          <p:spPr>
            <a:xfrm>
              <a:off x="6998400" y="3363708"/>
              <a:ext cx="25968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2204507-1E70-4E3A-85E0-5A13350CC355}"/>
                </a:ext>
              </a:extLst>
            </p:cNvPr>
            <p:cNvSpPr/>
            <p:nvPr userDrawn="1"/>
          </p:nvSpPr>
          <p:spPr>
            <a:xfrm>
              <a:off x="6998400" y="3077298"/>
              <a:ext cx="25968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396173BC-00FC-4489-B0CA-E165D24694D3}"/>
                </a:ext>
              </a:extLst>
            </p:cNvPr>
            <p:cNvSpPr/>
            <p:nvPr userDrawn="1"/>
          </p:nvSpPr>
          <p:spPr>
            <a:xfrm>
              <a:off x="9199200" y="2790093"/>
              <a:ext cx="2596800" cy="28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45" name="Tijdelijke aanduiding voor tekst 20">
            <a:extLst>
              <a:ext uri="{FF2B5EF4-FFF2-40B4-BE49-F238E27FC236}">
                <a16:creationId xmlns:a16="http://schemas.microsoft.com/office/drawing/2014/main" id="{CBB4B63E-12CD-46E8-B70A-A254EF97CC1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92000" y="4230234"/>
            <a:ext cx="1804800" cy="15192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6" name="Tijdelijke aanduiding voor afbeelding 16">
            <a:extLst>
              <a:ext uri="{FF2B5EF4-FFF2-40B4-BE49-F238E27FC236}">
                <a16:creationId xmlns:a16="http://schemas.microsoft.com/office/drawing/2014/main" id="{E98C8B9D-052C-4D47-87F0-C7AD130FDB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2000" y="4230783"/>
            <a:ext cx="1804800" cy="1518651"/>
          </a:xfrm>
          <a:solidFill>
            <a:schemeClr val="bg1">
              <a:lumMod val="95000"/>
            </a:schemeClr>
          </a:solidFill>
        </p:spPr>
        <p:txBody>
          <a:bodyPr lIns="72000" tIns="180000" rIns="7200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1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ORBIT &gt; Spaces &gt; Corporate Communication to download </a:t>
            </a:r>
            <a:b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 photos.</a:t>
            </a:r>
            <a:endParaRPr lang="en-GB" sz="1100" i="1" cap="none" baseline="0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ijdelijke aanduiding voor verticale tekst 2">
            <a:extLst>
              <a:ext uri="{FF2B5EF4-FFF2-40B4-BE49-F238E27FC236}">
                <a16:creationId xmlns:a16="http://schemas.microsoft.com/office/drawing/2014/main" id="{AF2DE500-6FE5-4D7F-8731-6F7D0A2E602F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2992800" y="1627813"/>
            <a:ext cx="1804800" cy="2016352"/>
          </a:xfrm>
        </p:spPr>
        <p:txBody>
          <a:bodyPr vert="horz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</p:txBody>
      </p:sp>
      <p:sp>
        <p:nvSpPr>
          <p:cNvPr id="46" name="Tijdelijke aanduiding voor tekst 20">
            <a:extLst>
              <a:ext uri="{FF2B5EF4-FFF2-40B4-BE49-F238E27FC236}">
                <a16:creationId xmlns:a16="http://schemas.microsoft.com/office/drawing/2014/main" id="{BA93F37C-9F56-4D8E-9617-5393BF19F3FC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992800" y="3944310"/>
            <a:ext cx="1804800" cy="18072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31" name="Tijdelijke aanduiding voor afbeelding 16">
            <a:extLst>
              <a:ext uri="{FF2B5EF4-FFF2-40B4-BE49-F238E27FC236}">
                <a16:creationId xmlns:a16="http://schemas.microsoft.com/office/drawing/2014/main" id="{36A8CC56-021C-4228-99F4-FBB1C6C9986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92800" y="3943882"/>
            <a:ext cx="1804800" cy="1808057"/>
          </a:xfrm>
          <a:solidFill>
            <a:schemeClr val="bg1">
              <a:lumMod val="95000"/>
            </a:schemeClr>
          </a:solidFill>
        </p:spPr>
        <p:txBody>
          <a:bodyPr lIns="72000" tIns="324000" rIns="72000"/>
          <a:lstStyle>
            <a:lvl1pPr marL="0" indent="0" algn="ctr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ORBIT &gt; Spaces &gt; Corporate Communication to download </a:t>
            </a:r>
            <a:b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 photos.</a:t>
            </a:r>
            <a:endParaRPr lang="en-GB" sz="1100" i="1" cap="none" baseline="0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ijdelijke aanduiding voor verticale tekst 2">
            <a:extLst>
              <a:ext uri="{FF2B5EF4-FFF2-40B4-BE49-F238E27FC236}">
                <a16:creationId xmlns:a16="http://schemas.microsoft.com/office/drawing/2014/main" id="{5F21BD8D-4C5E-4A67-B260-CD829275ABDF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5193600" y="1410115"/>
            <a:ext cx="1804800" cy="1949339"/>
          </a:xfrm>
        </p:spPr>
        <p:txBody>
          <a:bodyPr vert="horz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</p:txBody>
      </p:sp>
      <p:sp>
        <p:nvSpPr>
          <p:cNvPr id="47" name="Tijdelijke aanduiding voor tekst 20">
            <a:extLst>
              <a:ext uri="{FF2B5EF4-FFF2-40B4-BE49-F238E27FC236}">
                <a16:creationId xmlns:a16="http://schemas.microsoft.com/office/drawing/2014/main" id="{D8462109-D7F4-419B-8B91-32CD9F32888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193600" y="3650635"/>
            <a:ext cx="1804800" cy="20988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34" name="Tijdelijke aanduiding voor afbeelding 16">
            <a:extLst>
              <a:ext uri="{FF2B5EF4-FFF2-40B4-BE49-F238E27FC236}">
                <a16:creationId xmlns:a16="http://schemas.microsoft.com/office/drawing/2014/main" id="{897ADF41-B25D-43BD-9814-BF3FCF6987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193600" y="3649123"/>
            <a:ext cx="1804800" cy="2100312"/>
          </a:xfrm>
          <a:solidFill>
            <a:schemeClr val="bg1">
              <a:lumMod val="95000"/>
            </a:schemeClr>
          </a:solidFill>
        </p:spPr>
        <p:txBody>
          <a:bodyPr lIns="72000" tIns="432000" rIns="72000"/>
          <a:lstStyle>
            <a:lvl1pPr marL="0" indent="0" algn="ctr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ORBIT &gt; Spaces &gt; Corporate Communication to download </a:t>
            </a:r>
            <a:b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 photos.</a:t>
            </a:r>
            <a:endParaRPr lang="en-GB" sz="1100" i="1" cap="none" baseline="0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4D8CD73C-E222-47A5-A31B-5F01402EBF57}"/>
              </a:ext>
            </a:extLst>
          </p:cNvPr>
          <p:cNvSpPr>
            <a:spLocks noGrp="1"/>
          </p:cNvSpPr>
          <p:nvPr>
            <p:ph type="body" orient="vert" idx="19" hasCustomPrompt="1"/>
          </p:nvPr>
        </p:nvSpPr>
        <p:spPr>
          <a:xfrm>
            <a:off x="7394400" y="1197289"/>
            <a:ext cx="1804800" cy="1885855"/>
          </a:xfrm>
        </p:spPr>
        <p:txBody>
          <a:bodyPr vert="horz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</p:txBody>
      </p:sp>
      <p:sp>
        <p:nvSpPr>
          <p:cNvPr id="48" name="Tijdelijke aanduiding voor tekst 20">
            <a:extLst>
              <a:ext uri="{FF2B5EF4-FFF2-40B4-BE49-F238E27FC236}">
                <a16:creationId xmlns:a16="http://schemas.microsoft.com/office/drawing/2014/main" id="{42F77F2C-D0EE-4AC1-93C8-89FA6C48ECD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394400" y="3359035"/>
            <a:ext cx="1804800" cy="23904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38" name="Tijdelijke aanduiding voor afbeelding 16">
            <a:extLst>
              <a:ext uri="{FF2B5EF4-FFF2-40B4-BE49-F238E27FC236}">
                <a16:creationId xmlns:a16="http://schemas.microsoft.com/office/drawing/2014/main" id="{D4A0DC3E-2DCF-434B-BE50-3E027F31A6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394400" y="3359454"/>
            <a:ext cx="1804800" cy="2389981"/>
          </a:xfrm>
          <a:solidFill>
            <a:schemeClr val="bg1">
              <a:lumMod val="95000"/>
            </a:schemeClr>
          </a:solidFill>
        </p:spPr>
        <p:txBody>
          <a:bodyPr lIns="72000" tIns="540000" rIns="72000"/>
          <a:lstStyle>
            <a:lvl1pPr marL="0" indent="0" algn="ctr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ORBIT &gt; Spaces &gt; Corporate Communication to download </a:t>
            </a:r>
            <a:b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 photos.</a:t>
            </a:r>
            <a:endParaRPr lang="en-GB" sz="1100" i="1" cap="none" baseline="0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ijdelijke aanduiding voor verticale tekst 2">
            <a:extLst>
              <a:ext uri="{FF2B5EF4-FFF2-40B4-BE49-F238E27FC236}">
                <a16:creationId xmlns:a16="http://schemas.microsoft.com/office/drawing/2014/main" id="{5CBE9EBD-9441-4C76-AD6C-162FF6D3BDDA}"/>
              </a:ext>
            </a:extLst>
          </p:cNvPr>
          <p:cNvSpPr>
            <a:spLocks noGrp="1"/>
          </p:cNvSpPr>
          <p:nvPr>
            <p:ph type="body" orient="vert" idx="21" hasCustomPrompt="1"/>
          </p:nvPr>
        </p:nvSpPr>
        <p:spPr>
          <a:xfrm>
            <a:off x="9595200" y="769168"/>
            <a:ext cx="1804800" cy="2015874"/>
          </a:xfrm>
        </p:spPr>
        <p:txBody>
          <a:bodyPr vert="horz" anchor="b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</p:txBody>
      </p:sp>
      <p:sp>
        <p:nvSpPr>
          <p:cNvPr id="49" name="Tijdelijke aanduiding voor tekst 20">
            <a:extLst>
              <a:ext uri="{FF2B5EF4-FFF2-40B4-BE49-F238E27FC236}">
                <a16:creationId xmlns:a16="http://schemas.microsoft.com/office/drawing/2014/main" id="{7740DDE3-21AD-4E87-AD80-719484AEB58E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9595200" y="3078235"/>
            <a:ext cx="1804800" cy="26712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42" name="Tijdelijke aanduiding voor afbeelding 16">
            <a:extLst>
              <a:ext uri="{FF2B5EF4-FFF2-40B4-BE49-F238E27FC236}">
                <a16:creationId xmlns:a16="http://schemas.microsoft.com/office/drawing/2014/main" id="{1DE176A8-3D00-419D-912F-2BDD605D17A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595200" y="3077298"/>
            <a:ext cx="1804800" cy="2672137"/>
          </a:xfrm>
          <a:solidFill>
            <a:schemeClr val="bg1">
              <a:lumMod val="95000"/>
            </a:schemeClr>
          </a:solidFill>
        </p:spPr>
        <p:txBody>
          <a:bodyPr lIns="72000" tIns="720000" rIns="72000"/>
          <a:lstStyle>
            <a:lvl1pPr marL="0" indent="0" algn="ctr">
              <a:buNone/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ORBIT &gt; Spaces &gt; Corporate Communication to download </a:t>
            </a:r>
            <a:b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 photos.</a:t>
            </a:r>
            <a:endParaRPr lang="en-GB" sz="1100" i="1" cap="none" baseline="0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64" name="Groep 263">
            <a:extLst>
              <a:ext uri="{FF2B5EF4-FFF2-40B4-BE49-F238E27FC236}">
                <a16:creationId xmlns:a16="http://schemas.microsoft.com/office/drawing/2014/main" id="{BB8F4E8D-B4F1-4D9F-B968-6F11BF9FCE3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265" name="Vrije vorm: vorm 264">
              <a:extLst>
                <a:ext uri="{FF2B5EF4-FFF2-40B4-BE49-F238E27FC236}">
                  <a16:creationId xmlns:a16="http://schemas.microsoft.com/office/drawing/2014/main" id="{2F9761E3-91A5-4F28-8F90-0DF491DAB5B1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6" name="Vrije vorm: vorm 265">
              <a:extLst>
                <a:ext uri="{FF2B5EF4-FFF2-40B4-BE49-F238E27FC236}">
                  <a16:creationId xmlns:a16="http://schemas.microsoft.com/office/drawing/2014/main" id="{6B1BBBB9-971B-40CB-819E-2DC0A3EA0946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7" name="Vrije vorm: vorm 266">
              <a:extLst>
                <a:ext uri="{FF2B5EF4-FFF2-40B4-BE49-F238E27FC236}">
                  <a16:creationId xmlns:a16="http://schemas.microsoft.com/office/drawing/2014/main" id="{ADD89EFB-654A-4CE8-A7BC-8201F94BE960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8" name="Vrije vorm: vorm 267">
              <a:extLst>
                <a:ext uri="{FF2B5EF4-FFF2-40B4-BE49-F238E27FC236}">
                  <a16:creationId xmlns:a16="http://schemas.microsoft.com/office/drawing/2014/main" id="{117C4E85-33E6-4301-BB13-AEA9B3F7B695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9" name="Vrije vorm: vorm 268">
              <a:extLst>
                <a:ext uri="{FF2B5EF4-FFF2-40B4-BE49-F238E27FC236}">
                  <a16:creationId xmlns:a16="http://schemas.microsoft.com/office/drawing/2014/main" id="{04E0C79A-5E01-429B-8459-812CBFF3FFCF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0" name="Vrije vorm: vorm 269">
              <a:extLst>
                <a:ext uri="{FF2B5EF4-FFF2-40B4-BE49-F238E27FC236}">
                  <a16:creationId xmlns:a16="http://schemas.microsoft.com/office/drawing/2014/main" id="{9ADACF74-E1EF-4D26-9111-E4512715F94B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58" name="INSTRUCTION">
            <a:extLst>
              <a:ext uri="{FF2B5EF4-FFF2-40B4-BE49-F238E27FC236}">
                <a16:creationId xmlns:a16="http://schemas.microsoft.com/office/drawing/2014/main" id="{A8C3BD01-8F3F-483C-98F8-8577E4DA7BF7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259" name="Rechthoek 258">
              <a:extLst>
                <a:ext uri="{FF2B5EF4-FFF2-40B4-BE49-F238E27FC236}">
                  <a16:creationId xmlns:a16="http://schemas.microsoft.com/office/drawing/2014/main" id="{CCE466CE-C27E-4AA8-9B77-9483331988A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60" name="Rechthoek 259">
              <a:extLst>
                <a:ext uri="{FF2B5EF4-FFF2-40B4-BE49-F238E27FC236}">
                  <a16:creationId xmlns:a16="http://schemas.microsoft.com/office/drawing/2014/main" id="{67D4A004-2052-4D82-B76E-25A36AC36F12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1" name="Ovaal 260">
              <a:extLst>
                <a:ext uri="{FF2B5EF4-FFF2-40B4-BE49-F238E27FC236}">
                  <a16:creationId xmlns:a16="http://schemas.microsoft.com/office/drawing/2014/main" id="{1A47B187-1D7E-41D5-A3F7-80CC1C8E1BA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42" name="Rechthoek 341">
              <a:extLst>
                <a:ext uri="{FF2B5EF4-FFF2-40B4-BE49-F238E27FC236}">
                  <a16:creationId xmlns:a16="http://schemas.microsoft.com/office/drawing/2014/main" id="{E0385830-A250-48F5-802D-E34194C29C5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3" name="Groep 342">
              <a:extLst>
                <a:ext uri="{FF2B5EF4-FFF2-40B4-BE49-F238E27FC236}">
                  <a16:creationId xmlns:a16="http://schemas.microsoft.com/office/drawing/2014/main" id="{F6114B2F-DDF2-4B85-8886-F60214742988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97" name="Rechthoek 396">
                <a:extLst>
                  <a:ext uri="{FF2B5EF4-FFF2-40B4-BE49-F238E27FC236}">
                    <a16:creationId xmlns:a16="http://schemas.microsoft.com/office/drawing/2014/main" id="{D304E8B3-EC1B-4468-9AC7-AAF1471D6A02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8" name="Ovaal 397">
                <a:extLst>
                  <a:ext uri="{FF2B5EF4-FFF2-40B4-BE49-F238E27FC236}">
                    <a16:creationId xmlns:a16="http://schemas.microsoft.com/office/drawing/2014/main" id="{C70308F9-15A0-4423-AC15-4CB278EDBC0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9" name="Vrije vorm: vorm 398">
                <a:extLst>
                  <a:ext uri="{FF2B5EF4-FFF2-40B4-BE49-F238E27FC236}">
                    <a16:creationId xmlns:a16="http://schemas.microsoft.com/office/drawing/2014/main" id="{B361C70A-4F58-4B45-B084-6707CB73FB7D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0" name="Rechthoek: afgeronde hoeken 399">
                <a:extLst>
                  <a:ext uri="{FF2B5EF4-FFF2-40B4-BE49-F238E27FC236}">
                    <a16:creationId xmlns:a16="http://schemas.microsoft.com/office/drawing/2014/main" id="{4C6C0660-3DB3-4659-AB83-519BD2D8F64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401" name="Rechte verbindingslijn 400">
                <a:extLst>
                  <a:ext uri="{FF2B5EF4-FFF2-40B4-BE49-F238E27FC236}">
                    <a16:creationId xmlns:a16="http://schemas.microsoft.com/office/drawing/2014/main" id="{00C60C50-CDE0-4081-95EA-E0AAD97E0F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02" name="Rechte verbindingslijn 401">
                <a:extLst>
                  <a:ext uri="{FF2B5EF4-FFF2-40B4-BE49-F238E27FC236}">
                    <a16:creationId xmlns:a16="http://schemas.microsoft.com/office/drawing/2014/main" id="{B6485F29-B68D-4A2B-9D28-058FA003AB1D}"/>
                  </a:ext>
                </a:extLst>
              </p:cNvPr>
              <p:cNvCxnSpPr>
                <a:cxnSpLocks/>
                <a:stCxn id="40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44" name="Ovaal 343">
              <a:extLst>
                <a:ext uri="{FF2B5EF4-FFF2-40B4-BE49-F238E27FC236}">
                  <a16:creationId xmlns:a16="http://schemas.microsoft.com/office/drawing/2014/main" id="{FA071E27-FA79-47AC-8EED-3E9F841B9EAA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45" name="Rechthoek 344">
              <a:extLst>
                <a:ext uri="{FF2B5EF4-FFF2-40B4-BE49-F238E27FC236}">
                  <a16:creationId xmlns:a16="http://schemas.microsoft.com/office/drawing/2014/main" id="{F3F463C5-2FCC-4D15-A1F9-D64B73F58E1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6" name="Groep 345">
              <a:extLst>
                <a:ext uri="{FF2B5EF4-FFF2-40B4-BE49-F238E27FC236}">
                  <a16:creationId xmlns:a16="http://schemas.microsoft.com/office/drawing/2014/main" id="{8535B4B4-FDAE-413B-A1C6-B648C6C9C519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94" name="Rechthoek 393">
                <a:extLst>
                  <a:ext uri="{FF2B5EF4-FFF2-40B4-BE49-F238E27FC236}">
                    <a16:creationId xmlns:a16="http://schemas.microsoft.com/office/drawing/2014/main" id="{E80329CB-6361-46EB-B3EE-7F03BB28333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95" name="Rechte verbindingslijn 394">
                <a:extLst>
                  <a:ext uri="{FF2B5EF4-FFF2-40B4-BE49-F238E27FC236}">
                    <a16:creationId xmlns:a16="http://schemas.microsoft.com/office/drawing/2014/main" id="{6414E19C-7112-4EC7-BE5A-59A02A408B2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96" name="Gelijkbenige driehoek 395">
                <a:extLst>
                  <a:ext uri="{FF2B5EF4-FFF2-40B4-BE49-F238E27FC236}">
                    <a16:creationId xmlns:a16="http://schemas.microsoft.com/office/drawing/2014/main" id="{7AA6AFCB-6A83-485C-8F47-2BBC2893388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7" name="Ovaal 346">
              <a:extLst>
                <a:ext uri="{FF2B5EF4-FFF2-40B4-BE49-F238E27FC236}">
                  <a16:creationId xmlns:a16="http://schemas.microsoft.com/office/drawing/2014/main" id="{4D78CFEF-FD02-454C-8BB5-A2E09B3FE668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8" name="Rechthoek 347">
              <a:extLst>
                <a:ext uri="{FF2B5EF4-FFF2-40B4-BE49-F238E27FC236}">
                  <a16:creationId xmlns:a16="http://schemas.microsoft.com/office/drawing/2014/main" id="{16B68D37-27E6-4CFA-B6CF-EC0364823D19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9" name="ICOON_info">
              <a:extLst>
                <a:ext uri="{FF2B5EF4-FFF2-40B4-BE49-F238E27FC236}">
                  <a16:creationId xmlns:a16="http://schemas.microsoft.com/office/drawing/2014/main" id="{FC986AD2-E014-479D-8D8B-0911EEE65B5C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392" name="Ovaal 391">
                <a:extLst>
                  <a:ext uri="{FF2B5EF4-FFF2-40B4-BE49-F238E27FC236}">
                    <a16:creationId xmlns:a16="http://schemas.microsoft.com/office/drawing/2014/main" id="{7D0FED1E-1A54-4332-982C-5E5B22F718E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3" name="Graphic 163" descr="Informatie">
                <a:extLst>
                  <a:ext uri="{FF2B5EF4-FFF2-40B4-BE49-F238E27FC236}">
                    <a16:creationId xmlns:a16="http://schemas.microsoft.com/office/drawing/2014/main" id="{51FFC638-EB52-4CF8-A980-E7BB0380E42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0" name="Ovaal 349">
              <a:extLst>
                <a:ext uri="{FF2B5EF4-FFF2-40B4-BE49-F238E27FC236}">
                  <a16:creationId xmlns:a16="http://schemas.microsoft.com/office/drawing/2014/main" id="{2F0B6302-CEB5-429F-92AD-D75A71979D0A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1" name="Rechthoek 350">
              <a:extLst>
                <a:ext uri="{FF2B5EF4-FFF2-40B4-BE49-F238E27FC236}">
                  <a16:creationId xmlns:a16="http://schemas.microsoft.com/office/drawing/2014/main" id="{E40215FA-1518-40AA-9F6D-4AA1CA470DCB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2" name="Groep 351">
              <a:extLst>
                <a:ext uri="{FF2B5EF4-FFF2-40B4-BE49-F238E27FC236}">
                  <a16:creationId xmlns:a16="http://schemas.microsoft.com/office/drawing/2014/main" id="{11C49EED-8199-4415-8219-7BDE730DCF3F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376" name="Groep 375">
                <a:extLst>
                  <a:ext uri="{FF2B5EF4-FFF2-40B4-BE49-F238E27FC236}">
                    <a16:creationId xmlns:a16="http://schemas.microsoft.com/office/drawing/2014/main" id="{590AF3C9-28F0-4596-8F6D-B32CD2CADF1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9EEE3503-84F7-4FAA-8F2A-77D41B93BE9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86" name="Groep 385">
                    <a:extLst>
                      <a:ext uri="{FF2B5EF4-FFF2-40B4-BE49-F238E27FC236}">
                        <a16:creationId xmlns:a16="http://schemas.microsoft.com/office/drawing/2014/main" id="{4707AF7C-1C3B-43B2-829F-5188316A5AB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89" name="Rechthoek 388">
                      <a:extLst>
                        <a:ext uri="{FF2B5EF4-FFF2-40B4-BE49-F238E27FC236}">
                          <a16:creationId xmlns:a16="http://schemas.microsoft.com/office/drawing/2014/main" id="{817BA1B6-C6B0-4B73-862E-6E45690C81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90" name="Rechthoek 389">
                      <a:extLst>
                        <a:ext uri="{FF2B5EF4-FFF2-40B4-BE49-F238E27FC236}">
                          <a16:creationId xmlns:a16="http://schemas.microsoft.com/office/drawing/2014/main" id="{63E36B26-B0AF-4129-BC9F-678047D0CBD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91" name="Ovaal 390">
                      <a:extLst>
                        <a:ext uri="{FF2B5EF4-FFF2-40B4-BE49-F238E27FC236}">
                          <a16:creationId xmlns:a16="http://schemas.microsoft.com/office/drawing/2014/main" id="{A6C45FE1-129D-456D-B9FF-3C247A7A64F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87" name="Afbeelding 386">
                    <a:extLst>
                      <a:ext uri="{FF2B5EF4-FFF2-40B4-BE49-F238E27FC236}">
                        <a16:creationId xmlns:a16="http://schemas.microsoft.com/office/drawing/2014/main" id="{C1B1B730-E74C-48CA-BC4C-815F88C9A47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88" name="Afbeelding 387">
                    <a:extLst>
                      <a:ext uri="{FF2B5EF4-FFF2-40B4-BE49-F238E27FC236}">
                        <a16:creationId xmlns:a16="http://schemas.microsoft.com/office/drawing/2014/main" id="{A11B6194-9C24-48BA-B706-C9158976C5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80" name="Groep 379">
                  <a:extLst>
                    <a:ext uri="{FF2B5EF4-FFF2-40B4-BE49-F238E27FC236}">
                      <a16:creationId xmlns:a16="http://schemas.microsoft.com/office/drawing/2014/main" id="{922FD8E7-AAF2-4559-9CC1-3FDD85C1475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4" name="Rechthoek 383">
                    <a:extLst>
                      <a:ext uri="{FF2B5EF4-FFF2-40B4-BE49-F238E27FC236}">
                        <a16:creationId xmlns:a16="http://schemas.microsoft.com/office/drawing/2014/main" id="{88FA0B39-5BF7-4302-AECC-14445C2E70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5" name="Rechthoek 384">
                    <a:extLst>
                      <a:ext uri="{FF2B5EF4-FFF2-40B4-BE49-F238E27FC236}">
                        <a16:creationId xmlns:a16="http://schemas.microsoft.com/office/drawing/2014/main" id="{6E199C29-6EAD-43B6-B46A-3D924DCDA0E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81" name="Groep 380">
                  <a:extLst>
                    <a:ext uri="{FF2B5EF4-FFF2-40B4-BE49-F238E27FC236}">
                      <a16:creationId xmlns:a16="http://schemas.microsoft.com/office/drawing/2014/main" id="{93584C95-A08F-4CD8-9872-345B6C86335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82" name="Rechthoek 381">
                    <a:extLst>
                      <a:ext uri="{FF2B5EF4-FFF2-40B4-BE49-F238E27FC236}">
                        <a16:creationId xmlns:a16="http://schemas.microsoft.com/office/drawing/2014/main" id="{3B97E977-39C8-40FB-A5EA-A0D4363EDEE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3" name="Rechthoek 382">
                    <a:extLst>
                      <a:ext uri="{FF2B5EF4-FFF2-40B4-BE49-F238E27FC236}">
                        <a16:creationId xmlns:a16="http://schemas.microsoft.com/office/drawing/2014/main" id="{37099B10-9D38-4360-9B25-3BC49AC12A1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77" name="Rechthoek 376">
                <a:extLst>
                  <a:ext uri="{FF2B5EF4-FFF2-40B4-BE49-F238E27FC236}">
                    <a16:creationId xmlns:a16="http://schemas.microsoft.com/office/drawing/2014/main" id="{4536649A-0E9A-4B07-9BC1-FC822F2728C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78" name="Gelijkbenige driehoek 377">
                <a:extLst>
                  <a:ext uri="{FF2B5EF4-FFF2-40B4-BE49-F238E27FC236}">
                    <a16:creationId xmlns:a16="http://schemas.microsoft.com/office/drawing/2014/main" id="{E96DAEF6-A088-441D-9CFD-98B0C511601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53" name="Rechthoek 352">
              <a:extLst>
                <a:ext uri="{FF2B5EF4-FFF2-40B4-BE49-F238E27FC236}">
                  <a16:creationId xmlns:a16="http://schemas.microsoft.com/office/drawing/2014/main" id="{C127EC07-6BCB-43F9-AAC0-D1F4C7AF05A0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54" name="Groep 353">
              <a:extLst>
                <a:ext uri="{FF2B5EF4-FFF2-40B4-BE49-F238E27FC236}">
                  <a16:creationId xmlns:a16="http://schemas.microsoft.com/office/drawing/2014/main" id="{AC7C8E2D-270B-40F7-AF6A-D4ECC164EAC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493A7896-9B11-4214-8E89-B82B3B75E81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6" name="Rechthoek 355">
                <a:extLst>
                  <a:ext uri="{FF2B5EF4-FFF2-40B4-BE49-F238E27FC236}">
                    <a16:creationId xmlns:a16="http://schemas.microsoft.com/office/drawing/2014/main" id="{7D27AACB-354A-4668-80FB-6C33F7C537C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7" name="Groep 356">
                <a:extLst>
                  <a:ext uri="{FF2B5EF4-FFF2-40B4-BE49-F238E27FC236}">
                    <a16:creationId xmlns:a16="http://schemas.microsoft.com/office/drawing/2014/main" id="{6CC25797-5BA2-475F-8D57-4D2C7502FD0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370" name="Rechthoek: afgeronde hoeken 369">
                  <a:extLst>
                    <a:ext uri="{FF2B5EF4-FFF2-40B4-BE49-F238E27FC236}">
                      <a16:creationId xmlns:a16="http://schemas.microsoft.com/office/drawing/2014/main" id="{85671EE9-FC08-4160-B235-AA8F992AF7F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1" name="Rechthoek 370">
                  <a:extLst>
                    <a:ext uri="{FF2B5EF4-FFF2-40B4-BE49-F238E27FC236}">
                      <a16:creationId xmlns:a16="http://schemas.microsoft.com/office/drawing/2014/main" id="{4D1CFBAB-309C-47AC-AB8C-F24639D3ECA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2" name="Rechthoek 371">
                  <a:extLst>
                    <a:ext uri="{FF2B5EF4-FFF2-40B4-BE49-F238E27FC236}">
                      <a16:creationId xmlns:a16="http://schemas.microsoft.com/office/drawing/2014/main" id="{061A8716-34E5-417A-AA61-BB2D4C712D2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3" name="Rechthoek 372">
                  <a:extLst>
                    <a:ext uri="{FF2B5EF4-FFF2-40B4-BE49-F238E27FC236}">
                      <a16:creationId xmlns:a16="http://schemas.microsoft.com/office/drawing/2014/main" id="{329E945E-4B75-4676-8A28-65B613C22B5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4" name="Rechthoek 373">
                  <a:extLst>
                    <a:ext uri="{FF2B5EF4-FFF2-40B4-BE49-F238E27FC236}">
                      <a16:creationId xmlns:a16="http://schemas.microsoft.com/office/drawing/2014/main" id="{7EBFD2DE-2A72-444C-AF09-4A60DE9B795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75" name="Rechthoek 374">
                  <a:extLst>
                    <a:ext uri="{FF2B5EF4-FFF2-40B4-BE49-F238E27FC236}">
                      <a16:creationId xmlns:a16="http://schemas.microsoft.com/office/drawing/2014/main" id="{8955BA6C-C7CA-4614-BF7B-5211399D225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8" name="Groep 357">
                <a:extLst>
                  <a:ext uri="{FF2B5EF4-FFF2-40B4-BE49-F238E27FC236}">
                    <a16:creationId xmlns:a16="http://schemas.microsoft.com/office/drawing/2014/main" id="{11F0220E-CD3C-4962-81D9-81697F8D27F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2" name="Groep 361">
                  <a:extLst>
                    <a:ext uri="{FF2B5EF4-FFF2-40B4-BE49-F238E27FC236}">
                      <a16:creationId xmlns:a16="http://schemas.microsoft.com/office/drawing/2014/main" id="{CF50D5EC-8161-4BC1-BF11-BBD8348F386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64" name="Rechthoek: afgeronde hoeken 363">
                    <a:extLst>
                      <a:ext uri="{FF2B5EF4-FFF2-40B4-BE49-F238E27FC236}">
                        <a16:creationId xmlns:a16="http://schemas.microsoft.com/office/drawing/2014/main" id="{3678AD4F-9E6B-4A1F-B179-80506DE67D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5" name="Rechthoek 364">
                    <a:extLst>
                      <a:ext uri="{FF2B5EF4-FFF2-40B4-BE49-F238E27FC236}">
                        <a16:creationId xmlns:a16="http://schemas.microsoft.com/office/drawing/2014/main" id="{2953B9DC-D306-4A43-A6FD-B2ECE8014B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6" name="Rechthoek 365">
                    <a:extLst>
                      <a:ext uri="{FF2B5EF4-FFF2-40B4-BE49-F238E27FC236}">
                        <a16:creationId xmlns:a16="http://schemas.microsoft.com/office/drawing/2014/main" id="{F12D916C-6ACE-429B-BD67-FAC42C8B1F7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7" name="Rechthoek 366">
                    <a:extLst>
                      <a:ext uri="{FF2B5EF4-FFF2-40B4-BE49-F238E27FC236}">
                        <a16:creationId xmlns:a16="http://schemas.microsoft.com/office/drawing/2014/main" id="{5A76AF17-8D98-44E6-95D8-89658FD01D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8" name="Rechthoek 367">
                    <a:extLst>
                      <a:ext uri="{FF2B5EF4-FFF2-40B4-BE49-F238E27FC236}">
                        <a16:creationId xmlns:a16="http://schemas.microsoft.com/office/drawing/2014/main" id="{02078689-6EB6-411E-9FC2-9B4A4E3F59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9" name="Rechthoek 368">
                    <a:extLst>
                      <a:ext uri="{FF2B5EF4-FFF2-40B4-BE49-F238E27FC236}">
                        <a16:creationId xmlns:a16="http://schemas.microsoft.com/office/drawing/2014/main" id="{82BDBFB9-71B9-4A42-BCBB-4948BCCBCD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63" name="Boog 362">
                  <a:extLst>
                    <a:ext uri="{FF2B5EF4-FFF2-40B4-BE49-F238E27FC236}">
                      <a16:creationId xmlns:a16="http://schemas.microsoft.com/office/drawing/2014/main" id="{B79DC6B7-1E00-41D2-862F-C114A1C1A4D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59" name="Tekstvak 358">
                <a:extLst>
                  <a:ext uri="{FF2B5EF4-FFF2-40B4-BE49-F238E27FC236}">
                    <a16:creationId xmlns:a16="http://schemas.microsoft.com/office/drawing/2014/main" id="{EDA8A02A-DD04-4951-9A25-442697A5C0CD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60" name="Tekstvak 359">
                <a:extLst>
                  <a:ext uri="{FF2B5EF4-FFF2-40B4-BE49-F238E27FC236}">
                    <a16:creationId xmlns:a16="http://schemas.microsoft.com/office/drawing/2014/main" id="{D7D35090-501D-4E21-B9B3-EA2DF2A38FAE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61" name="Vrije vorm: vorm 360">
                <a:extLst>
                  <a:ext uri="{FF2B5EF4-FFF2-40B4-BE49-F238E27FC236}">
                    <a16:creationId xmlns:a16="http://schemas.microsoft.com/office/drawing/2014/main" id="{F5889B75-27F8-4F11-92B4-6493A364C50F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92" name="INSTRUCTION">
            <a:extLst>
              <a:ext uri="{FF2B5EF4-FFF2-40B4-BE49-F238E27FC236}">
                <a16:creationId xmlns:a16="http://schemas.microsoft.com/office/drawing/2014/main" id="{106C2751-E267-476A-B439-60DAB79FA8EF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193" name="Rechthoek 435">
              <a:extLst>
                <a:ext uri="{FF2B5EF4-FFF2-40B4-BE49-F238E27FC236}">
                  <a16:creationId xmlns:a16="http://schemas.microsoft.com/office/drawing/2014/main" id="{89CEDFE2-ACC9-43F7-AC5E-E35B91515F8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94" name="Ovaal 436">
              <a:extLst>
                <a:ext uri="{FF2B5EF4-FFF2-40B4-BE49-F238E27FC236}">
                  <a16:creationId xmlns:a16="http://schemas.microsoft.com/office/drawing/2014/main" id="{811FBC80-D45E-4A6E-9D75-783FB6E3BE4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5" name="Rechthoek 437">
              <a:extLst>
                <a:ext uri="{FF2B5EF4-FFF2-40B4-BE49-F238E27FC236}">
                  <a16:creationId xmlns:a16="http://schemas.microsoft.com/office/drawing/2014/main" id="{E00C1861-9A68-4417-BCDD-58019F101B6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96" name="Ovaal 438">
              <a:extLst>
                <a:ext uri="{FF2B5EF4-FFF2-40B4-BE49-F238E27FC236}">
                  <a16:creationId xmlns:a16="http://schemas.microsoft.com/office/drawing/2014/main" id="{817EEEBB-1F9A-4BDD-A4BE-4EAA1BCA15EE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7" name="Rechthoek 439">
              <a:extLst>
                <a:ext uri="{FF2B5EF4-FFF2-40B4-BE49-F238E27FC236}">
                  <a16:creationId xmlns:a16="http://schemas.microsoft.com/office/drawing/2014/main" id="{5C556133-5384-4F64-AEDB-C776C46024EA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98" name="Rechthoek 440">
              <a:extLst>
                <a:ext uri="{FF2B5EF4-FFF2-40B4-BE49-F238E27FC236}">
                  <a16:creationId xmlns:a16="http://schemas.microsoft.com/office/drawing/2014/main" id="{AE9C3DDC-F01D-469C-A7B5-C3D40559721E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99" name="Ovaal 441">
              <a:extLst>
                <a:ext uri="{FF2B5EF4-FFF2-40B4-BE49-F238E27FC236}">
                  <a16:creationId xmlns:a16="http://schemas.microsoft.com/office/drawing/2014/main" id="{741086C5-1F72-45FF-977B-7963BBFBD3F0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0" name="Rechthoek 442">
              <a:extLst>
                <a:ext uri="{FF2B5EF4-FFF2-40B4-BE49-F238E27FC236}">
                  <a16:creationId xmlns:a16="http://schemas.microsoft.com/office/drawing/2014/main" id="{FED7D5AA-0ADD-46DE-97BF-6772F2F88A2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01" name="Ovaal 443">
              <a:extLst>
                <a:ext uri="{FF2B5EF4-FFF2-40B4-BE49-F238E27FC236}">
                  <a16:creationId xmlns:a16="http://schemas.microsoft.com/office/drawing/2014/main" id="{3177A8FD-3160-4FEE-95CF-C76F4FEA819F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2" name="Rechthoek 444">
              <a:extLst>
                <a:ext uri="{FF2B5EF4-FFF2-40B4-BE49-F238E27FC236}">
                  <a16:creationId xmlns:a16="http://schemas.microsoft.com/office/drawing/2014/main" id="{53E9655B-EDF0-4EB6-9E9E-E29952F1FEC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203" name="Ovaal 445">
              <a:extLst>
                <a:ext uri="{FF2B5EF4-FFF2-40B4-BE49-F238E27FC236}">
                  <a16:creationId xmlns:a16="http://schemas.microsoft.com/office/drawing/2014/main" id="{FA9A3A15-51B2-408C-A24C-F546D1CEC7C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4" name="Rechthoek 446">
              <a:extLst>
                <a:ext uri="{FF2B5EF4-FFF2-40B4-BE49-F238E27FC236}">
                  <a16:creationId xmlns:a16="http://schemas.microsoft.com/office/drawing/2014/main" id="{CC86D250-E8B3-4855-808E-94338568FA7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205" name="Ovaal 447">
              <a:extLst>
                <a:ext uri="{FF2B5EF4-FFF2-40B4-BE49-F238E27FC236}">
                  <a16:creationId xmlns:a16="http://schemas.microsoft.com/office/drawing/2014/main" id="{1C0E8F04-99AD-432D-A96F-BA01AB2B06E6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6" name="Rechthoek 448">
              <a:extLst>
                <a:ext uri="{FF2B5EF4-FFF2-40B4-BE49-F238E27FC236}">
                  <a16:creationId xmlns:a16="http://schemas.microsoft.com/office/drawing/2014/main" id="{2CE08A27-DAF7-446C-89C1-301961DAD012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07" name="Ovaal 449">
              <a:extLst>
                <a:ext uri="{FF2B5EF4-FFF2-40B4-BE49-F238E27FC236}">
                  <a16:creationId xmlns:a16="http://schemas.microsoft.com/office/drawing/2014/main" id="{2A896269-3134-4EDC-9A02-C6983B2B0E5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08" name="Rechthoek 450">
              <a:extLst>
                <a:ext uri="{FF2B5EF4-FFF2-40B4-BE49-F238E27FC236}">
                  <a16:creationId xmlns:a16="http://schemas.microsoft.com/office/drawing/2014/main" id="{FC9198D9-9AE1-45F5-A1BE-9B5019CE402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09" name="Ovaal 451">
              <a:extLst>
                <a:ext uri="{FF2B5EF4-FFF2-40B4-BE49-F238E27FC236}">
                  <a16:creationId xmlns:a16="http://schemas.microsoft.com/office/drawing/2014/main" id="{DBC665AA-5494-4217-B3D1-D0EBC4DC954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0" name="Rechthoek 452">
              <a:extLst>
                <a:ext uri="{FF2B5EF4-FFF2-40B4-BE49-F238E27FC236}">
                  <a16:creationId xmlns:a16="http://schemas.microsoft.com/office/drawing/2014/main" id="{213A5CAF-2971-4D3B-A142-80F590DC006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211" name="Ovaal 453">
              <a:extLst>
                <a:ext uri="{FF2B5EF4-FFF2-40B4-BE49-F238E27FC236}">
                  <a16:creationId xmlns:a16="http://schemas.microsoft.com/office/drawing/2014/main" id="{9CE3E0AD-3B44-401F-98FC-79A9359B8AE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12" name="Rechthoek 454">
              <a:extLst>
                <a:ext uri="{FF2B5EF4-FFF2-40B4-BE49-F238E27FC236}">
                  <a16:creationId xmlns:a16="http://schemas.microsoft.com/office/drawing/2014/main" id="{29DE2406-BE94-4405-9F9D-F8AB7A741EC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213" name="VOORBEELD">
              <a:extLst>
                <a:ext uri="{FF2B5EF4-FFF2-40B4-BE49-F238E27FC236}">
                  <a16:creationId xmlns:a16="http://schemas.microsoft.com/office/drawing/2014/main" id="{0BD262DD-7D47-4075-A294-7E9E6E693F15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14" name="Rechthoek 458">
                <a:extLst>
                  <a:ext uri="{FF2B5EF4-FFF2-40B4-BE49-F238E27FC236}">
                    <a16:creationId xmlns:a16="http://schemas.microsoft.com/office/drawing/2014/main" id="{78546925-616F-48D2-888F-BC47F3121C72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15" name="Rechthoek 459">
                <a:extLst>
                  <a:ext uri="{FF2B5EF4-FFF2-40B4-BE49-F238E27FC236}">
                    <a16:creationId xmlns:a16="http://schemas.microsoft.com/office/drawing/2014/main" id="{34C3194C-D004-41D7-A428-B7387576B59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6" name="Groep 460">
                <a:extLst>
                  <a:ext uri="{FF2B5EF4-FFF2-40B4-BE49-F238E27FC236}">
                    <a16:creationId xmlns:a16="http://schemas.microsoft.com/office/drawing/2014/main" id="{77EA5E27-E107-41AB-8946-C2447FEDB21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47" name="Groep 491">
                  <a:extLst>
                    <a:ext uri="{FF2B5EF4-FFF2-40B4-BE49-F238E27FC236}">
                      <a16:creationId xmlns:a16="http://schemas.microsoft.com/office/drawing/2014/main" id="{BF48ABD3-5B81-4D34-B79C-2B0C53615BB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9" name="Rechte verbindingslijn 493">
                    <a:extLst>
                      <a:ext uri="{FF2B5EF4-FFF2-40B4-BE49-F238E27FC236}">
                        <a16:creationId xmlns:a16="http://schemas.microsoft.com/office/drawing/2014/main" id="{EB3DDD1D-597D-4126-8DFA-982B851B17D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494">
                    <a:extLst>
                      <a:ext uri="{FF2B5EF4-FFF2-40B4-BE49-F238E27FC236}">
                        <a16:creationId xmlns:a16="http://schemas.microsoft.com/office/drawing/2014/main" id="{13B43C18-2348-4191-AD1C-7206C46460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1" name="Rechte verbindingslijn 495">
                    <a:extLst>
                      <a:ext uri="{FF2B5EF4-FFF2-40B4-BE49-F238E27FC236}">
                        <a16:creationId xmlns:a16="http://schemas.microsoft.com/office/drawing/2014/main" id="{2401403B-5A95-4D3E-97B0-1456A8839F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2" name="Rechte verbindingslijn 496">
                    <a:extLst>
                      <a:ext uri="{FF2B5EF4-FFF2-40B4-BE49-F238E27FC236}">
                        <a16:creationId xmlns:a16="http://schemas.microsoft.com/office/drawing/2014/main" id="{8870D0BE-4EEA-4559-9D67-DCEC0C9AF1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3" name="Rechte verbindingslijn 497">
                    <a:extLst>
                      <a:ext uri="{FF2B5EF4-FFF2-40B4-BE49-F238E27FC236}">
                        <a16:creationId xmlns:a16="http://schemas.microsoft.com/office/drawing/2014/main" id="{430D332F-992D-4078-B4E1-DD4399A4561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8" name="Pijl: rechts 492">
                  <a:extLst>
                    <a:ext uri="{FF2B5EF4-FFF2-40B4-BE49-F238E27FC236}">
                      <a16:creationId xmlns:a16="http://schemas.microsoft.com/office/drawing/2014/main" id="{75BF7346-309A-4B82-B1AC-5D0C94DD5AA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" name="Groep 461">
                <a:extLst>
                  <a:ext uri="{FF2B5EF4-FFF2-40B4-BE49-F238E27FC236}">
                    <a16:creationId xmlns:a16="http://schemas.microsoft.com/office/drawing/2014/main" id="{A26BF864-9C92-421C-881F-177A2344A97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40" name="Groep 484">
                  <a:extLst>
                    <a:ext uri="{FF2B5EF4-FFF2-40B4-BE49-F238E27FC236}">
                      <a16:creationId xmlns:a16="http://schemas.microsoft.com/office/drawing/2014/main" id="{C875BE6F-B319-4175-B6B2-DDAFE84B528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42" name="Rechte verbindingslijn 486">
                    <a:extLst>
                      <a:ext uri="{FF2B5EF4-FFF2-40B4-BE49-F238E27FC236}">
                        <a16:creationId xmlns:a16="http://schemas.microsoft.com/office/drawing/2014/main" id="{6E92025C-9F63-4E96-BF65-10182E28E6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3" name="Rechte verbindingslijn 487">
                    <a:extLst>
                      <a:ext uri="{FF2B5EF4-FFF2-40B4-BE49-F238E27FC236}">
                        <a16:creationId xmlns:a16="http://schemas.microsoft.com/office/drawing/2014/main" id="{556FC566-CF66-4CBA-8768-71DF41D7E8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4" name="Rechte verbindingslijn 488">
                    <a:extLst>
                      <a:ext uri="{FF2B5EF4-FFF2-40B4-BE49-F238E27FC236}">
                        <a16:creationId xmlns:a16="http://schemas.microsoft.com/office/drawing/2014/main" id="{C89F0B82-4082-4AFD-9AC5-12613C1DC0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5" name="Rechte verbindingslijn 489">
                    <a:extLst>
                      <a:ext uri="{FF2B5EF4-FFF2-40B4-BE49-F238E27FC236}">
                        <a16:creationId xmlns:a16="http://schemas.microsoft.com/office/drawing/2014/main" id="{7344999F-1A25-4651-AA0A-04CD7DB292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6" name="Rechte verbindingslijn 490">
                    <a:extLst>
                      <a:ext uri="{FF2B5EF4-FFF2-40B4-BE49-F238E27FC236}">
                        <a16:creationId xmlns:a16="http://schemas.microsoft.com/office/drawing/2014/main" id="{F6FA318E-9274-4BCF-BEA1-32A4A75433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1" name="Pijl: rechts 485">
                  <a:extLst>
                    <a:ext uri="{FF2B5EF4-FFF2-40B4-BE49-F238E27FC236}">
                      <a16:creationId xmlns:a16="http://schemas.microsoft.com/office/drawing/2014/main" id="{D8320100-3844-4CAE-98BB-1517BE7470A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18" name="Rechte verbindingslijn 462">
                <a:extLst>
                  <a:ext uri="{FF2B5EF4-FFF2-40B4-BE49-F238E27FC236}">
                    <a16:creationId xmlns:a16="http://schemas.microsoft.com/office/drawing/2014/main" id="{BFD37611-D02A-4A3A-B595-5E524DCF3E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19" name="Rechte verbindingslijn 463">
                <a:extLst>
                  <a:ext uri="{FF2B5EF4-FFF2-40B4-BE49-F238E27FC236}">
                    <a16:creationId xmlns:a16="http://schemas.microsoft.com/office/drawing/2014/main" id="{16555D14-59D8-4599-9E45-959255C6B7D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20" name="Rechthoek 464">
                <a:extLst>
                  <a:ext uri="{FF2B5EF4-FFF2-40B4-BE49-F238E27FC236}">
                    <a16:creationId xmlns:a16="http://schemas.microsoft.com/office/drawing/2014/main" id="{739C29A7-D7E5-4CF7-86CB-524AEBEB416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21" name="Rechthoek 465">
                <a:extLst>
                  <a:ext uri="{FF2B5EF4-FFF2-40B4-BE49-F238E27FC236}">
                    <a16:creationId xmlns:a16="http://schemas.microsoft.com/office/drawing/2014/main" id="{81D5DB73-2CB5-42FD-98A8-0A7DD3BA935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22" name="Groep 466">
                <a:extLst>
                  <a:ext uri="{FF2B5EF4-FFF2-40B4-BE49-F238E27FC236}">
                    <a16:creationId xmlns:a16="http://schemas.microsoft.com/office/drawing/2014/main" id="{E92D5DEB-B4C0-4BF1-B7A6-FC108B5A703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32" name="Rechthoek 476">
                  <a:extLst>
                    <a:ext uri="{FF2B5EF4-FFF2-40B4-BE49-F238E27FC236}">
                      <a16:creationId xmlns:a16="http://schemas.microsoft.com/office/drawing/2014/main" id="{451C96E8-CAAE-4BC3-9C17-626692A5B802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3" name="Groep 477">
                  <a:extLst>
                    <a:ext uri="{FF2B5EF4-FFF2-40B4-BE49-F238E27FC236}">
                      <a16:creationId xmlns:a16="http://schemas.microsoft.com/office/drawing/2014/main" id="{E9D90DE5-9D2C-4ADC-A384-70F5EF93F55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35" name="Rechte verbindingslijn 479">
                    <a:extLst>
                      <a:ext uri="{FF2B5EF4-FFF2-40B4-BE49-F238E27FC236}">
                        <a16:creationId xmlns:a16="http://schemas.microsoft.com/office/drawing/2014/main" id="{940FE6EC-211B-498D-AF9F-0376C7AA82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6" name="Rechte verbindingslijn 480">
                    <a:extLst>
                      <a:ext uri="{FF2B5EF4-FFF2-40B4-BE49-F238E27FC236}">
                        <a16:creationId xmlns:a16="http://schemas.microsoft.com/office/drawing/2014/main" id="{945DB203-802F-4D3E-AE71-49552B4689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481">
                    <a:extLst>
                      <a:ext uri="{FF2B5EF4-FFF2-40B4-BE49-F238E27FC236}">
                        <a16:creationId xmlns:a16="http://schemas.microsoft.com/office/drawing/2014/main" id="{087EEBE1-DBC2-41AA-A8C9-EA6550A105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482">
                    <a:extLst>
                      <a:ext uri="{FF2B5EF4-FFF2-40B4-BE49-F238E27FC236}">
                        <a16:creationId xmlns:a16="http://schemas.microsoft.com/office/drawing/2014/main" id="{CA651A74-4DED-451C-B295-C8D7944C46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483">
                    <a:extLst>
                      <a:ext uri="{FF2B5EF4-FFF2-40B4-BE49-F238E27FC236}">
                        <a16:creationId xmlns:a16="http://schemas.microsoft.com/office/drawing/2014/main" id="{1261EDAC-64B1-4284-9D7E-1B6335AE93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4" name="Pijl: rechts 478">
                  <a:extLst>
                    <a:ext uri="{FF2B5EF4-FFF2-40B4-BE49-F238E27FC236}">
                      <a16:creationId xmlns:a16="http://schemas.microsoft.com/office/drawing/2014/main" id="{27BED5CC-D696-40E8-9974-2DA5AC46CA0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oep 467">
                <a:extLst>
                  <a:ext uri="{FF2B5EF4-FFF2-40B4-BE49-F238E27FC236}">
                    <a16:creationId xmlns:a16="http://schemas.microsoft.com/office/drawing/2014/main" id="{7FD02D09-BD5D-495B-978C-9F5361D5B46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24" name="Rechthoek 468">
                  <a:extLst>
                    <a:ext uri="{FF2B5EF4-FFF2-40B4-BE49-F238E27FC236}">
                      <a16:creationId xmlns:a16="http://schemas.microsoft.com/office/drawing/2014/main" id="{54A8A640-0DFC-4463-B4DA-A555E4BAFD3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25" name="Groep 469">
                  <a:extLst>
                    <a:ext uri="{FF2B5EF4-FFF2-40B4-BE49-F238E27FC236}">
                      <a16:creationId xmlns:a16="http://schemas.microsoft.com/office/drawing/2014/main" id="{BDD5FA73-9732-4E31-9A4E-F8549647EBA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27" name="Rechte verbindingslijn 471">
                    <a:extLst>
                      <a:ext uri="{FF2B5EF4-FFF2-40B4-BE49-F238E27FC236}">
                        <a16:creationId xmlns:a16="http://schemas.microsoft.com/office/drawing/2014/main" id="{2BA117AD-7A55-4299-8CC8-7DF8BE5996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472">
                    <a:extLst>
                      <a:ext uri="{FF2B5EF4-FFF2-40B4-BE49-F238E27FC236}">
                        <a16:creationId xmlns:a16="http://schemas.microsoft.com/office/drawing/2014/main" id="{B5A03CF5-06AE-43CB-A4BA-680DA660DB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9" name="Rechte verbindingslijn 473">
                    <a:extLst>
                      <a:ext uri="{FF2B5EF4-FFF2-40B4-BE49-F238E27FC236}">
                        <a16:creationId xmlns:a16="http://schemas.microsoft.com/office/drawing/2014/main" id="{29EE126B-5D36-41B5-9E00-8534964C38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0" name="Rechte verbindingslijn 474">
                    <a:extLst>
                      <a:ext uri="{FF2B5EF4-FFF2-40B4-BE49-F238E27FC236}">
                        <a16:creationId xmlns:a16="http://schemas.microsoft.com/office/drawing/2014/main" id="{860C3839-0E0D-4285-8EC9-EE065A8475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1" name="Rechte verbindingslijn 475">
                    <a:extLst>
                      <a:ext uri="{FF2B5EF4-FFF2-40B4-BE49-F238E27FC236}">
                        <a16:creationId xmlns:a16="http://schemas.microsoft.com/office/drawing/2014/main" id="{0353686E-F080-42B4-891B-9389F367C4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26" name="Pijl: rechts 470">
                  <a:extLst>
                    <a:ext uri="{FF2B5EF4-FFF2-40B4-BE49-F238E27FC236}">
                      <a16:creationId xmlns:a16="http://schemas.microsoft.com/office/drawing/2014/main" id="{BF816770-0DDB-41FE-918A-095930CF186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16299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7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7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21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4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7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7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3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7" grpId="0">
        <p:tmplLst>
          <p:tmpl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2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W/ ADJUSTABLE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fbeelding 98">
            <a:extLst>
              <a:ext uri="{FF2B5EF4-FFF2-40B4-BE49-F238E27FC236}">
                <a16:creationId xmlns:a16="http://schemas.microsoft.com/office/drawing/2014/main" id="{2B43BE24-F8BE-49C0-AE52-1454493CA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7" name="Tijdelijke aanduiding voor tekst 20">
            <a:extLst>
              <a:ext uri="{FF2B5EF4-FFF2-40B4-BE49-F238E27FC236}">
                <a16:creationId xmlns:a16="http://schemas.microsoft.com/office/drawing/2014/main" id="{DFB4D800-74B2-4C94-8BCC-FE1DBB9DD1B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-12032" y="0"/>
            <a:ext cx="12204032" cy="49356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08" name="Tijdelijke aanduiding voor afbeelding 16">
            <a:extLst>
              <a:ext uri="{FF2B5EF4-FFF2-40B4-BE49-F238E27FC236}">
                <a16:creationId xmlns:a16="http://schemas.microsoft.com/office/drawing/2014/main" id="{B4825AAA-B5D3-4D7D-9437-E2D01F57DD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32" y="-1"/>
            <a:ext cx="12204032" cy="4935600"/>
          </a:xfrm>
          <a:solidFill>
            <a:schemeClr val="bg1">
              <a:lumMod val="95000"/>
            </a:schemeClr>
          </a:solidFill>
        </p:spPr>
        <p:txBody>
          <a:bodyPr lIns="1008000" tIns="720000" rIns="100800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2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ORBIT &gt; Spaces &gt; Corporate Communication to download </a:t>
            </a:r>
            <a:br>
              <a:rPr lang="en-US" sz="12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cap="all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stock photos.</a:t>
            </a:r>
            <a:endParaRPr lang="en-GB" sz="1200" i="1" cap="none" baseline="0" noProof="0">
              <a:solidFill>
                <a:srgbClr val="211F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B5DD19E0-1C4B-4E86-9314-84DAA30608F6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CLOSING SLIDE (W/ ADJUSTABLE PHOTO)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09" name="Tijdelijke aanduiding voor tekst 20">
            <a:extLst>
              <a:ext uri="{FF2B5EF4-FFF2-40B4-BE49-F238E27FC236}">
                <a16:creationId xmlns:a16="http://schemas.microsoft.com/office/drawing/2014/main" id="{FE3606A4-F827-4EBB-A606-186C1A6EDF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3626" y="3615450"/>
            <a:ext cx="6691085" cy="2841777"/>
          </a:xfrm>
          <a:solidFill>
            <a:schemeClr val="accent1"/>
          </a:solidFill>
        </p:spPr>
        <p:txBody>
          <a:bodyPr lIns="468000" tIns="216000" rIns="468000" bIns="21600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Contact</a:t>
            </a:r>
          </a:p>
        </p:txBody>
      </p:sp>
      <p:sp>
        <p:nvSpPr>
          <p:cNvPr id="130" name="Tijdelijke aanduiding voor tekst 20">
            <a:extLst>
              <a:ext uri="{FF2B5EF4-FFF2-40B4-BE49-F238E27FC236}">
                <a16:creationId xmlns:a16="http://schemas.microsoft.com/office/drawing/2014/main" id="{EFD0251F-FC7B-4396-9B28-E093D56B64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4117" y="4556531"/>
            <a:ext cx="30401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email@ortec.com</a:t>
            </a:r>
          </a:p>
        </p:txBody>
      </p:sp>
      <p:sp>
        <p:nvSpPr>
          <p:cNvPr id="131" name="Tijdelijke aanduiding voor tekst 20">
            <a:extLst>
              <a:ext uri="{FF2B5EF4-FFF2-40B4-BE49-F238E27FC236}">
                <a16:creationId xmlns:a16="http://schemas.microsoft.com/office/drawing/2014/main" id="{4A75E8D8-A820-4AA1-A592-21552FFA15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4117" y="4931009"/>
            <a:ext cx="30401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 err="1"/>
              <a:t>phonenumber</a:t>
            </a:r>
            <a:r>
              <a:rPr lang="en-GB" noProof="0" dirty="0"/>
              <a:t> </a:t>
            </a:r>
          </a:p>
        </p:txBody>
      </p:sp>
      <p:sp>
        <p:nvSpPr>
          <p:cNvPr id="132" name="Tijdelijke aanduiding voor tekst 20">
            <a:extLst>
              <a:ext uri="{FF2B5EF4-FFF2-40B4-BE49-F238E27FC236}">
                <a16:creationId xmlns:a16="http://schemas.microsoft.com/office/drawing/2014/main" id="{68DE9DF2-2380-468A-9B21-D660B21A9E8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117" y="5305487"/>
            <a:ext cx="30401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linkedin.com</a:t>
            </a:r>
          </a:p>
        </p:txBody>
      </p:sp>
      <p:sp>
        <p:nvSpPr>
          <p:cNvPr id="133" name="Tijdelijke aanduiding voor tekst 20">
            <a:extLst>
              <a:ext uri="{FF2B5EF4-FFF2-40B4-BE49-F238E27FC236}">
                <a16:creationId xmlns:a16="http://schemas.microsoft.com/office/drawing/2014/main" id="{4CEF8C78-73CC-446A-AA4A-52053C3355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117" y="5679966"/>
            <a:ext cx="30401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ortec.com</a:t>
            </a:r>
          </a:p>
        </p:txBody>
      </p:sp>
      <p:sp>
        <p:nvSpPr>
          <p:cNvPr id="134" name="Tijdelijke aanduiding voor tekst 20">
            <a:extLst>
              <a:ext uri="{FF2B5EF4-FFF2-40B4-BE49-F238E27FC236}">
                <a16:creationId xmlns:a16="http://schemas.microsoft.com/office/drawing/2014/main" id="{1499AC87-BC19-4946-A246-86C11E4DC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84592" y="4556531"/>
            <a:ext cx="20876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ORTEC B.V</a:t>
            </a:r>
          </a:p>
        </p:txBody>
      </p:sp>
      <p:sp>
        <p:nvSpPr>
          <p:cNvPr id="204" name="Tijdelijke aanduiding voor tekst 20">
            <a:extLst>
              <a:ext uri="{FF2B5EF4-FFF2-40B4-BE49-F238E27FC236}">
                <a16:creationId xmlns:a16="http://schemas.microsoft.com/office/drawing/2014/main" id="{99921495-7AC3-47FF-91EB-D7F60BBDD1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4592" y="4931009"/>
            <a:ext cx="20876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Address line #1</a:t>
            </a:r>
          </a:p>
        </p:txBody>
      </p:sp>
      <p:sp>
        <p:nvSpPr>
          <p:cNvPr id="205" name="Tijdelijke aanduiding voor tekst 20">
            <a:extLst>
              <a:ext uri="{FF2B5EF4-FFF2-40B4-BE49-F238E27FC236}">
                <a16:creationId xmlns:a16="http://schemas.microsoft.com/office/drawing/2014/main" id="{7AABB7AD-3BC6-45AF-BC6D-187B276C3B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84592" y="5305487"/>
            <a:ext cx="20876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Address line #2</a:t>
            </a:r>
          </a:p>
        </p:txBody>
      </p:sp>
      <p:sp>
        <p:nvSpPr>
          <p:cNvPr id="206" name="Tijdelijke aanduiding voor tekst 20">
            <a:extLst>
              <a:ext uri="{FF2B5EF4-FFF2-40B4-BE49-F238E27FC236}">
                <a16:creationId xmlns:a16="http://schemas.microsoft.com/office/drawing/2014/main" id="{BD20E2BB-6FBD-478C-A0EE-87EF944BFC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4592" y="5679966"/>
            <a:ext cx="2087683" cy="404919"/>
          </a:xfrm>
          <a:noFill/>
        </p:spPr>
        <p:txBody>
          <a:bodyPr lIns="0" tIns="0" rIns="0" bIns="0" anchor="ctr"/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Address line #3</a:t>
            </a:r>
          </a:p>
        </p:txBody>
      </p:sp>
      <p:grpSp>
        <p:nvGrpSpPr>
          <p:cNvPr id="100" name="Groep 99">
            <a:extLst>
              <a:ext uri="{FF2B5EF4-FFF2-40B4-BE49-F238E27FC236}">
                <a16:creationId xmlns:a16="http://schemas.microsoft.com/office/drawing/2014/main" id="{ECBDE906-22F0-4E2C-9D01-C9C07EC43D5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FB4D0C20-384C-4B80-A020-B723594F461E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DBF78A5E-3970-4029-B446-434588596B41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77242291-BCF7-410F-8FA8-0BA4199192A9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4134B3A4-4505-4CC6-BBC6-C365C1A6AF1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CB59C28A-302A-492D-AD49-CEA3C13250A4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6" name="Vrije vorm: vorm 105">
              <a:extLst>
                <a:ext uri="{FF2B5EF4-FFF2-40B4-BE49-F238E27FC236}">
                  <a16:creationId xmlns:a16="http://schemas.microsoft.com/office/drawing/2014/main" id="{765D24BE-4A4D-474D-AFE2-69319B58E2C8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07" name="INSTRUCTION">
            <a:extLst>
              <a:ext uri="{FF2B5EF4-FFF2-40B4-BE49-F238E27FC236}">
                <a16:creationId xmlns:a16="http://schemas.microsoft.com/office/drawing/2014/main" id="{8EC2D43B-177F-4F73-B867-2149B52BFF1C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CD59543-BC30-44A2-ACDC-9FCC5FFDA25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F944CCF9-D213-45C0-8CB2-19E32F365E47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97D610AD-47B8-4170-B978-0BA912B6380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9E6EDC0B-F9F6-4091-9896-8FCB68B178E9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4" name="Groep 113">
              <a:extLst>
                <a:ext uri="{FF2B5EF4-FFF2-40B4-BE49-F238E27FC236}">
                  <a16:creationId xmlns:a16="http://schemas.microsoft.com/office/drawing/2014/main" id="{DB7451EC-C02C-49A7-97E0-5EB14E86799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46" name="Rechthoek 245">
                <a:extLst>
                  <a:ext uri="{FF2B5EF4-FFF2-40B4-BE49-F238E27FC236}">
                    <a16:creationId xmlns:a16="http://schemas.microsoft.com/office/drawing/2014/main" id="{F88BCB5A-1C1B-4610-A7E8-212619E05C2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7" name="Ovaal 246">
                <a:extLst>
                  <a:ext uri="{FF2B5EF4-FFF2-40B4-BE49-F238E27FC236}">
                    <a16:creationId xmlns:a16="http://schemas.microsoft.com/office/drawing/2014/main" id="{072D843C-48BC-4C5B-A275-0A28E347EAC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8" name="Vrije vorm: vorm 247">
                <a:extLst>
                  <a:ext uri="{FF2B5EF4-FFF2-40B4-BE49-F238E27FC236}">
                    <a16:creationId xmlns:a16="http://schemas.microsoft.com/office/drawing/2014/main" id="{2DEA2826-C2F2-4ECD-9F8E-C73D6BEAC27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9" name="Rechthoek: afgeronde hoeken 248">
                <a:extLst>
                  <a:ext uri="{FF2B5EF4-FFF2-40B4-BE49-F238E27FC236}">
                    <a16:creationId xmlns:a16="http://schemas.microsoft.com/office/drawing/2014/main" id="{FEF7997D-4248-42C8-B70A-0EF0A8495316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50" name="Rechte verbindingslijn 249">
                <a:extLst>
                  <a:ext uri="{FF2B5EF4-FFF2-40B4-BE49-F238E27FC236}">
                    <a16:creationId xmlns:a16="http://schemas.microsoft.com/office/drawing/2014/main" id="{6F93F8C2-2EB1-40FD-9BD0-126BE09EF5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51" name="Rechte verbindingslijn 250">
                <a:extLst>
                  <a:ext uri="{FF2B5EF4-FFF2-40B4-BE49-F238E27FC236}">
                    <a16:creationId xmlns:a16="http://schemas.microsoft.com/office/drawing/2014/main" id="{445A6828-BA8B-43FC-8C42-DCD6CFB560F9}"/>
                  </a:ext>
                </a:extLst>
              </p:cNvPr>
              <p:cNvCxnSpPr>
                <a:cxnSpLocks/>
                <a:stCxn id="24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28485419-69A0-4DB0-87DA-893C405A076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65939D10-D694-4D89-9B50-5C7FCF1AA14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E8465DD1-E01F-4F0E-B7F1-8F3C8D53EEDC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43" name="Rechthoek 242">
                <a:extLst>
                  <a:ext uri="{FF2B5EF4-FFF2-40B4-BE49-F238E27FC236}">
                    <a16:creationId xmlns:a16="http://schemas.microsoft.com/office/drawing/2014/main" id="{0125651C-E56B-4A6F-A4BD-53FEDA532C5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44" name="Rechte verbindingslijn 243">
                <a:extLst>
                  <a:ext uri="{FF2B5EF4-FFF2-40B4-BE49-F238E27FC236}">
                    <a16:creationId xmlns:a16="http://schemas.microsoft.com/office/drawing/2014/main" id="{F7B3EDF6-38CD-4E87-BAC4-7C07FE4913C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45" name="Gelijkbenige driehoek 244">
                <a:extLst>
                  <a:ext uri="{FF2B5EF4-FFF2-40B4-BE49-F238E27FC236}">
                    <a16:creationId xmlns:a16="http://schemas.microsoft.com/office/drawing/2014/main" id="{B31D5C38-89EF-44D6-A411-1A4025D7D8F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DA0EBE61-5AFF-4F30-B67B-3800422926A3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DD2DEA07-1927-4B98-B81D-7025EFA46AD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20" name="ICOON_info">
              <a:extLst>
                <a:ext uri="{FF2B5EF4-FFF2-40B4-BE49-F238E27FC236}">
                  <a16:creationId xmlns:a16="http://schemas.microsoft.com/office/drawing/2014/main" id="{8A32A870-B525-4C2B-8C0F-13965521091C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241" name="Ovaal 240">
                <a:extLst>
                  <a:ext uri="{FF2B5EF4-FFF2-40B4-BE49-F238E27FC236}">
                    <a16:creationId xmlns:a16="http://schemas.microsoft.com/office/drawing/2014/main" id="{47845CE9-D7CF-4C4B-9B4F-AA488E4C54E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2" name="Graphic 163" descr="Informatie">
                <a:extLst>
                  <a:ext uri="{FF2B5EF4-FFF2-40B4-BE49-F238E27FC236}">
                    <a16:creationId xmlns:a16="http://schemas.microsoft.com/office/drawing/2014/main" id="{95429AFF-614E-4367-AD97-4ED39D432B6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E4B446FB-ACFA-4403-90DC-87D3C836469A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CA30CCEF-1888-4923-BE83-D4512F45B01F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A7A3CD99-441D-48DD-8799-6F9FACAE6BCB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225" name="Groep 224">
                <a:extLst>
                  <a:ext uri="{FF2B5EF4-FFF2-40B4-BE49-F238E27FC236}">
                    <a16:creationId xmlns:a16="http://schemas.microsoft.com/office/drawing/2014/main" id="{8011587B-EE21-4F31-85FF-D7D69FB62D4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28" name="Groep 227">
                  <a:extLst>
                    <a:ext uri="{FF2B5EF4-FFF2-40B4-BE49-F238E27FC236}">
                      <a16:creationId xmlns:a16="http://schemas.microsoft.com/office/drawing/2014/main" id="{AF08BC39-3F77-4748-8525-0CEFB3BC819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35" name="Groep 234">
                    <a:extLst>
                      <a:ext uri="{FF2B5EF4-FFF2-40B4-BE49-F238E27FC236}">
                        <a16:creationId xmlns:a16="http://schemas.microsoft.com/office/drawing/2014/main" id="{BA1AE7D6-E84B-424F-8F19-8FCFBF58C50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38" name="Rechthoek 237">
                      <a:extLst>
                        <a:ext uri="{FF2B5EF4-FFF2-40B4-BE49-F238E27FC236}">
                          <a16:creationId xmlns:a16="http://schemas.microsoft.com/office/drawing/2014/main" id="{D2C61EEA-A519-4413-80F1-4F7F0602D35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39" name="Rechthoek 238">
                      <a:extLst>
                        <a:ext uri="{FF2B5EF4-FFF2-40B4-BE49-F238E27FC236}">
                          <a16:creationId xmlns:a16="http://schemas.microsoft.com/office/drawing/2014/main" id="{E9A2A8A9-A67D-4D49-B2A1-BBED2BDC8C0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0" name="Ovaal 239">
                      <a:extLst>
                        <a:ext uri="{FF2B5EF4-FFF2-40B4-BE49-F238E27FC236}">
                          <a16:creationId xmlns:a16="http://schemas.microsoft.com/office/drawing/2014/main" id="{2510ACDB-6181-43F3-B3A4-EAF9E05D54C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36" name="Afbeelding 235">
                    <a:extLst>
                      <a:ext uri="{FF2B5EF4-FFF2-40B4-BE49-F238E27FC236}">
                        <a16:creationId xmlns:a16="http://schemas.microsoft.com/office/drawing/2014/main" id="{19C05907-EBE5-4F1A-B4FC-2B04EB945D6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37" name="Afbeelding 236">
                    <a:extLst>
                      <a:ext uri="{FF2B5EF4-FFF2-40B4-BE49-F238E27FC236}">
                        <a16:creationId xmlns:a16="http://schemas.microsoft.com/office/drawing/2014/main" id="{C5C85C00-DC7F-4990-8FB7-6EE1E17346C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29" name="Groep 228">
                  <a:extLst>
                    <a:ext uri="{FF2B5EF4-FFF2-40B4-BE49-F238E27FC236}">
                      <a16:creationId xmlns:a16="http://schemas.microsoft.com/office/drawing/2014/main" id="{BCB44193-7940-4C99-AD99-7CF9CDB64664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D712B661-3187-435F-AC8F-00849A2BFD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4" name="Rechthoek 233">
                    <a:extLst>
                      <a:ext uri="{FF2B5EF4-FFF2-40B4-BE49-F238E27FC236}">
                        <a16:creationId xmlns:a16="http://schemas.microsoft.com/office/drawing/2014/main" id="{EEBE4B03-4B01-475D-9A71-B1F9C3DE0C5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30" name="Groep 229">
                  <a:extLst>
                    <a:ext uri="{FF2B5EF4-FFF2-40B4-BE49-F238E27FC236}">
                      <a16:creationId xmlns:a16="http://schemas.microsoft.com/office/drawing/2014/main" id="{010E3D60-57B2-48FD-9446-5F47CB4467B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55478A4C-B0F4-4027-B5F1-AD45E1C763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BA6B8C66-A694-42B2-9A73-01B6A41A827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26" name="Rechthoek 225">
                <a:extLst>
                  <a:ext uri="{FF2B5EF4-FFF2-40B4-BE49-F238E27FC236}">
                    <a16:creationId xmlns:a16="http://schemas.microsoft.com/office/drawing/2014/main" id="{2460D903-F414-4B2C-8BF1-B824C6D0474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27" name="Gelijkbenige driehoek 226">
                <a:extLst>
                  <a:ext uri="{FF2B5EF4-FFF2-40B4-BE49-F238E27FC236}">
                    <a16:creationId xmlns:a16="http://schemas.microsoft.com/office/drawing/2014/main" id="{12CD182A-2D51-4D39-8AB2-8BBA23E7F74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Rechthoek 123">
              <a:extLst>
                <a:ext uri="{FF2B5EF4-FFF2-40B4-BE49-F238E27FC236}">
                  <a16:creationId xmlns:a16="http://schemas.microsoft.com/office/drawing/2014/main" id="{095E3793-17A6-41BA-B9E5-26D59C795620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7C73096C-B354-49D4-9DAD-8B89BB00BEA3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DF166A84-D4D5-453C-B719-33DE20728CBE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0CD77738-63D4-4FAB-9A26-13EE9BD6C05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6F327AC8-1559-4ADD-8D02-E9E4A985233C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19" name="Rechthoek: afgeronde hoeken 218">
                  <a:extLst>
                    <a:ext uri="{FF2B5EF4-FFF2-40B4-BE49-F238E27FC236}">
                      <a16:creationId xmlns:a16="http://schemas.microsoft.com/office/drawing/2014/main" id="{20CE4642-BF38-4BE5-8E53-4F2EF1AE205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0" name="Rechthoek 219">
                  <a:extLst>
                    <a:ext uri="{FF2B5EF4-FFF2-40B4-BE49-F238E27FC236}">
                      <a16:creationId xmlns:a16="http://schemas.microsoft.com/office/drawing/2014/main" id="{F26A08A5-17D1-499B-9CE0-1F329338D00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1" name="Rechthoek 220">
                  <a:extLst>
                    <a:ext uri="{FF2B5EF4-FFF2-40B4-BE49-F238E27FC236}">
                      <a16:creationId xmlns:a16="http://schemas.microsoft.com/office/drawing/2014/main" id="{07D324EE-3100-431D-96AE-29B82B56655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2" name="Rechthoek 221">
                  <a:extLst>
                    <a:ext uri="{FF2B5EF4-FFF2-40B4-BE49-F238E27FC236}">
                      <a16:creationId xmlns:a16="http://schemas.microsoft.com/office/drawing/2014/main" id="{6F88DD79-8E6D-4E1A-9917-163C53999BA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3" name="Rechthoek 222">
                  <a:extLst>
                    <a:ext uri="{FF2B5EF4-FFF2-40B4-BE49-F238E27FC236}">
                      <a16:creationId xmlns:a16="http://schemas.microsoft.com/office/drawing/2014/main" id="{14291135-3CC1-486D-9144-05156911892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24" name="Rechthoek 223">
                  <a:extLst>
                    <a:ext uri="{FF2B5EF4-FFF2-40B4-BE49-F238E27FC236}">
                      <a16:creationId xmlns:a16="http://schemas.microsoft.com/office/drawing/2014/main" id="{BBD91D83-B3BA-4AFB-A27F-261A5C10E3DB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36DCD6F5-DD9F-49F0-B34F-8BEB352CFEC3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11" name="Groep 210">
                  <a:extLst>
                    <a:ext uri="{FF2B5EF4-FFF2-40B4-BE49-F238E27FC236}">
                      <a16:creationId xmlns:a16="http://schemas.microsoft.com/office/drawing/2014/main" id="{889488F4-BC19-4535-8156-EF814D430A8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13" name="Rechthoek: afgeronde hoeken 212">
                    <a:extLst>
                      <a:ext uri="{FF2B5EF4-FFF2-40B4-BE49-F238E27FC236}">
                        <a16:creationId xmlns:a16="http://schemas.microsoft.com/office/drawing/2014/main" id="{C6E1F0F1-4443-468B-A354-119E6303C5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5171BA57-141E-4C76-A474-3C2CBDF4DF6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5" name="Rechthoek 214">
                    <a:extLst>
                      <a:ext uri="{FF2B5EF4-FFF2-40B4-BE49-F238E27FC236}">
                        <a16:creationId xmlns:a16="http://schemas.microsoft.com/office/drawing/2014/main" id="{5E41898D-4B39-430D-B20F-B92903263AF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6" name="Rechthoek 215">
                    <a:extLst>
                      <a:ext uri="{FF2B5EF4-FFF2-40B4-BE49-F238E27FC236}">
                        <a16:creationId xmlns:a16="http://schemas.microsoft.com/office/drawing/2014/main" id="{DDCEA0D8-587B-4972-8EAC-ACFBF0272D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7" name="Rechthoek 216">
                    <a:extLst>
                      <a:ext uri="{FF2B5EF4-FFF2-40B4-BE49-F238E27FC236}">
                        <a16:creationId xmlns:a16="http://schemas.microsoft.com/office/drawing/2014/main" id="{9F177B39-90D2-460A-9AA2-9041D10D6D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8" name="Rechthoek 217">
                    <a:extLst>
                      <a:ext uri="{FF2B5EF4-FFF2-40B4-BE49-F238E27FC236}">
                        <a16:creationId xmlns:a16="http://schemas.microsoft.com/office/drawing/2014/main" id="{5985D99C-ABA0-41D7-A5E4-C6CE8E804A4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12" name="Boog 211">
                  <a:extLst>
                    <a:ext uri="{FF2B5EF4-FFF2-40B4-BE49-F238E27FC236}">
                      <a16:creationId xmlns:a16="http://schemas.microsoft.com/office/drawing/2014/main" id="{EFCB2CEB-6208-45F5-87B3-D8BF86044660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2E6BA9A8-620A-4A4B-87BC-D172F359192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09" name="Tekstvak 208">
                <a:extLst>
                  <a:ext uri="{FF2B5EF4-FFF2-40B4-BE49-F238E27FC236}">
                    <a16:creationId xmlns:a16="http://schemas.microsoft.com/office/drawing/2014/main" id="{B2BED07B-3BDA-437C-A953-BA2789ADB53E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10" name="Vrije vorm: vorm 209">
                <a:extLst>
                  <a:ext uri="{FF2B5EF4-FFF2-40B4-BE49-F238E27FC236}">
                    <a16:creationId xmlns:a16="http://schemas.microsoft.com/office/drawing/2014/main" id="{B8E9E6AF-6571-406D-B571-4CF52AD2230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18470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0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0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8" grpId="0" animBg="1"/>
      <p:bldP spid="109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8000" y="7013431"/>
            <a:ext cx="4949583" cy="182849"/>
          </a:xfrm>
        </p:spPr>
        <p:txBody>
          <a:bodyPr anchor="ctr"/>
          <a:lstStyle>
            <a:lvl1pPr algn="l">
              <a:defRPr sz="1100">
                <a:solidFill>
                  <a:schemeClr val="accent1"/>
                </a:solidFill>
              </a:defRPr>
            </a:lvl1pPr>
          </a:lstStyle>
          <a:p>
            <a:fld id="{D06B3017-0642-4D23-88B0-4C47D03B2C52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Closing slide logo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606419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11319F81-55C4-4711-B98B-5923D95226FF}"/>
                </a:ext>
              </a:extLst>
            </p:cNvPr>
            <p:cNvSpPr/>
            <p:nvPr userDrawn="1"/>
          </p:nvSpPr>
          <p:spPr>
            <a:xfrm>
              <a:off x="798905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D6350317-AA95-4566-9BE2-E9BF3EC99FF0}"/>
                </a:ext>
              </a:extLst>
            </p:cNvPr>
            <p:cNvSpPr/>
            <p:nvPr userDrawn="1"/>
          </p:nvSpPr>
          <p:spPr>
            <a:xfrm>
              <a:off x="5973594" y="3862137"/>
              <a:ext cx="396000" cy="299586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BFEBA402-B988-466D-802C-7310BA30E947}"/>
                </a:ext>
              </a:extLst>
            </p:cNvPr>
            <p:cNvSpPr/>
            <p:nvPr userDrawn="1"/>
          </p:nvSpPr>
          <p:spPr>
            <a:xfrm>
              <a:off x="-12032" y="3862136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pic>
        <p:nvPicPr>
          <p:cNvPr id="99" name="Afbeelding 98" descr="Afbeelding met berg, natuur, buiten, vallei&#10;&#10;Automatisch gegenereerde beschrijving">
            <a:extLst>
              <a:ext uri="{FF2B5EF4-FFF2-40B4-BE49-F238E27FC236}">
                <a16:creationId xmlns:a16="http://schemas.microsoft.com/office/drawing/2014/main" id="{5B1C91FB-005D-47A1-A9D1-71C1DB2357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0" name="Afbeelding 99" descr="Afbeelding met teken, kamer&#10;&#10;Automatisch gegenereerde beschrijving">
            <a:extLst>
              <a:ext uri="{FF2B5EF4-FFF2-40B4-BE49-F238E27FC236}">
                <a16:creationId xmlns:a16="http://schemas.microsoft.com/office/drawing/2014/main" id="{E00E5014-5620-43B5-AE77-1057B1C30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66" y="2615166"/>
            <a:ext cx="1627667" cy="1627667"/>
          </a:xfrm>
          <a:prstGeom prst="rect">
            <a:avLst/>
          </a:prstGeom>
          <a:effectLst>
            <a:outerShdw blurRad="165100" dist="50800" dir="2460000" sx="106000" sy="106000" algn="ctr" rotWithShape="0">
              <a:srgbClr val="000000">
                <a:alpha val="39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387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Afbeelding 156" descr="Afbeelding met tafel&#10;&#10;Automatisch gegenereerde beschrijving">
            <a:extLst>
              <a:ext uri="{FF2B5EF4-FFF2-40B4-BE49-F238E27FC236}">
                <a16:creationId xmlns:a16="http://schemas.microsoft.com/office/drawing/2014/main" id="{97221145-7E5A-49D5-B254-801875185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09600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wat </a:t>
            </a:r>
            <a:r>
              <a:rPr lang="en-GB" noProof="0" dirty="0" err="1"/>
              <a:t>nou</a:t>
            </a:r>
            <a:r>
              <a:rPr lang="en-GB" noProof="0" dirty="0"/>
              <a:t> </a:t>
            </a:r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7B36E903-0E7F-437F-96FF-6E975628D4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2031" y="393917"/>
            <a:ext cx="6102016" cy="5351263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wat </a:t>
            </a:r>
            <a:r>
              <a:rPr lang="en-GB" noProof="0" dirty="0" err="1"/>
              <a:t>nou</a:t>
            </a:r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92111"/>
            <a:ext cx="4524031" cy="616304"/>
          </a:xfrm>
          <a:solidFill>
            <a:schemeClr val="accent1"/>
          </a:solidFill>
        </p:spPr>
        <p:txBody>
          <a:bodyPr wrap="square" lIns="0" tIns="72000" rIns="144000" bIns="7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650648"/>
            <a:ext cx="4524031" cy="4098786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D0E9-09AE-4C06-96AE-4EFB56F97E45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&amp; GRAPH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2" name="Tijdelijke aanduiding voor grafiek 17">
            <a:extLst>
              <a:ext uri="{FF2B5EF4-FFF2-40B4-BE49-F238E27FC236}">
                <a16:creationId xmlns:a16="http://schemas.microsoft.com/office/drawing/2014/main" id="{26472A28-7AC1-44CE-94BD-0C514484DA06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789917"/>
            <a:ext cx="5322047" cy="4559262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to add a graph</a:t>
            </a:r>
          </a:p>
        </p:txBody>
      </p:sp>
      <p:grpSp>
        <p:nvGrpSpPr>
          <p:cNvPr id="158" name="Groep 157">
            <a:extLst>
              <a:ext uri="{FF2B5EF4-FFF2-40B4-BE49-F238E27FC236}">
                <a16:creationId xmlns:a16="http://schemas.microsoft.com/office/drawing/2014/main" id="{613B1200-CEEF-4B0B-A59F-999DBE4AA6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59" name="Vrije vorm: vorm 158">
              <a:extLst>
                <a:ext uri="{FF2B5EF4-FFF2-40B4-BE49-F238E27FC236}">
                  <a16:creationId xmlns:a16="http://schemas.microsoft.com/office/drawing/2014/main" id="{37FF1EB1-8BDE-49B4-BC79-A58FD277B85B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0" name="Vrije vorm: vorm 159">
              <a:extLst>
                <a:ext uri="{FF2B5EF4-FFF2-40B4-BE49-F238E27FC236}">
                  <a16:creationId xmlns:a16="http://schemas.microsoft.com/office/drawing/2014/main" id="{A0638C15-1707-49E4-9580-9B3A79DEE746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1" name="Vrije vorm: vorm 160">
              <a:extLst>
                <a:ext uri="{FF2B5EF4-FFF2-40B4-BE49-F238E27FC236}">
                  <a16:creationId xmlns:a16="http://schemas.microsoft.com/office/drawing/2014/main" id="{51FAE75C-2AA1-48F2-970A-24C940879ECD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2" name="Vrije vorm: vorm 161">
              <a:extLst>
                <a:ext uri="{FF2B5EF4-FFF2-40B4-BE49-F238E27FC236}">
                  <a16:creationId xmlns:a16="http://schemas.microsoft.com/office/drawing/2014/main" id="{3CB437FD-594F-4744-B566-5775FEE8A27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3" name="Vrije vorm: vorm 162">
              <a:extLst>
                <a:ext uri="{FF2B5EF4-FFF2-40B4-BE49-F238E27FC236}">
                  <a16:creationId xmlns:a16="http://schemas.microsoft.com/office/drawing/2014/main" id="{98F48BB6-5847-4D5C-9C8C-7B9386171E55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4" name="Vrije vorm: vorm 163">
              <a:extLst>
                <a:ext uri="{FF2B5EF4-FFF2-40B4-BE49-F238E27FC236}">
                  <a16:creationId xmlns:a16="http://schemas.microsoft.com/office/drawing/2014/main" id="{B9CD92E1-9C7F-468B-81C3-CC24F684A030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65" name="INSTRUCTION">
            <a:extLst>
              <a:ext uri="{FF2B5EF4-FFF2-40B4-BE49-F238E27FC236}">
                <a16:creationId xmlns:a16="http://schemas.microsoft.com/office/drawing/2014/main" id="{EFB8AFEA-9BEA-4229-9FCE-F786A1EAE84B}"/>
              </a:ext>
            </a:extLst>
          </p:cNvPr>
          <p:cNvGrpSpPr/>
          <p:nvPr userDrawn="1"/>
        </p:nvGrpSpPr>
        <p:grpSpPr>
          <a:xfrm>
            <a:off x="12378139" y="1"/>
            <a:ext cx="3593091" cy="5131556"/>
            <a:chOff x="-3786165" y="1"/>
            <a:chExt cx="3593091" cy="5131556"/>
          </a:xfrm>
        </p:grpSpPr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F1D205DC-7C81-4525-BD7A-8E01D8C635B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B97D008C-BE6A-468B-A9C7-2AE11BB2A9EC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B1CD9B3C-F740-4703-A11D-C465FB755969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9" name="Groep 168">
              <a:extLst>
                <a:ext uri="{FF2B5EF4-FFF2-40B4-BE49-F238E27FC236}">
                  <a16:creationId xmlns:a16="http://schemas.microsoft.com/office/drawing/2014/main" id="{F3DA74E4-FF9B-4865-AAFD-DF1E7B964F77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31B36784-CD54-4FC6-997F-F0C7DD60883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0F65FF30-5C82-4E7A-8BD1-C387B8DAA404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Tekstvak 190">
                <a:extLst>
                  <a:ext uri="{FF2B5EF4-FFF2-40B4-BE49-F238E27FC236}">
                    <a16:creationId xmlns:a16="http://schemas.microsoft.com/office/drawing/2014/main" id="{6AE665CF-F298-4FA9-B8B6-C38DDC351316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92" name="Tekstvak 191">
                <a:extLst>
                  <a:ext uri="{FF2B5EF4-FFF2-40B4-BE49-F238E27FC236}">
                    <a16:creationId xmlns:a16="http://schemas.microsoft.com/office/drawing/2014/main" id="{E4C1ACC6-CA76-49AA-8725-4F820893645F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93" name="Vrije vorm: vorm 192">
                <a:extLst>
                  <a:ext uri="{FF2B5EF4-FFF2-40B4-BE49-F238E27FC236}">
                    <a16:creationId xmlns:a16="http://schemas.microsoft.com/office/drawing/2014/main" id="{F7B02824-BBF0-499D-9CE6-D2F307FFFE7A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4" name="Groep 193">
                <a:extLst>
                  <a:ext uri="{FF2B5EF4-FFF2-40B4-BE49-F238E27FC236}">
                    <a16:creationId xmlns:a16="http://schemas.microsoft.com/office/drawing/2014/main" id="{CD1B9205-2EB3-43BE-BDE4-C9D685E1C8F6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14" name="Rechthoek 213">
                  <a:extLst>
                    <a:ext uri="{FF2B5EF4-FFF2-40B4-BE49-F238E27FC236}">
                      <a16:creationId xmlns:a16="http://schemas.microsoft.com/office/drawing/2014/main" id="{09936540-81A8-4BE3-A77F-B47C0C32EC8C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5" name="Rechthoek 214">
                  <a:extLst>
                    <a:ext uri="{FF2B5EF4-FFF2-40B4-BE49-F238E27FC236}">
                      <a16:creationId xmlns:a16="http://schemas.microsoft.com/office/drawing/2014/main" id="{169C8A55-53A8-45E3-B73F-808F2E9315E5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6" name="Rechthoek 215">
                  <a:extLst>
                    <a:ext uri="{FF2B5EF4-FFF2-40B4-BE49-F238E27FC236}">
                      <a16:creationId xmlns:a16="http://schemas.microsoft.com/office/drawing/2014/main" id="{E40A9839-63D4-49B6-B331-600E74A9787F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5" name="Groep 194">
                <a:extLst>
                  <a:ext uri="{FF2B5EF4-FFF2-40B4-BE49-F238E27FC236}">
                    <a16:creationId xmlns:a16="http://schemas.microsoft.com/office/drawing/2014/main" id="{4E4B9E76-D116-4904-842F-B2E9525B01E9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96" name="Rechthoek 195">
                  <a:extLst>
                    <a:ext uri="{FF2B5EF4-FFF2-40B4-BE49-F238E27FC236}">
                      <a16:creationId xmlns:a16="http://schemas.microsoft.com/office/drawing/2014/main" id="{E3560317-DD3F-454B-AEA9-926E096EAAD3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A25D08BF-D7EC-41AB-9F24-D5D9A345F868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237EE3AC-5A9A-4D55-89C1-B6A77DFB9F5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DD130C67-3001-439E-857B-A2459F71EF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09" name="Groep 208">
                    <a:extLst>
                      <a:ext uri="{FF2B5EF4-FFF2-40B4-BE49-F238E27FC236}">
                        <a16:creationId xmlns:a16="http://schemas.microsoft.com/office/drawing/2014/main" id="{A4823024-27E1-4E72-A7C5-AE94BC3206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10" name="Rechte verbindingslijn 209">
                      <a:extLst>
                        <a:ext uri="{FF2B5EF4-FFF2-40B4-BE49-F238E27FC236}">
                          <a16:creationId xmlns:a16="http://schemas.microsoft.com/office/drawing/2014/main" id="{F310A738-08D7-4503-8D68-32982F26781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1" name="Rechte verbindingslijn 210">
                      <a:extLst>
                        <a:ext uri="{FF2B5EF4-FFF2-40B4-BE49-F238E27FC236}">
                          <a16:creationId xmlns:a16="http://schemas.microsoft.com/office/drawing/2014/main" id="{410E3849-87F6-4B64-8943-7A49ED00802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2" name="Rechte verbindingslijn 211">
                      <a:extLst>
                        <a:ext uri="{FF2B5EF4-FFF2-40B4-BE49-F238E27FC236}">
                          <a16:creationId xmlns:a16="http://schemas.microsoft.com/office/drawing/2014/main" id="{60B8303A-4A69-4A29-A15A-63A4F60AF3E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3" name="Rechte verbindingslijn 212">
                      <a:extLst>
                        <a:ext uri="{FF2B5EF4-FFF2-40B4-BE49-F238E27FC236}">
                          <a16:creationId xmlns:a16="http://schemas.microsoft.com/office/drawing/2014/main" id="{B6D739E7-877F-4D9F-9785-CB4FEB7EBE9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98" name="Rechte verbindingslijn 197">
                  <a:extLst>
                    <a:ext uri="{FF2B5EF4-FFF2-40B4-BE49-F238E27FC236}">
                      <a16:creationId xmlns:a16="http://schemas.microsoft.com/office/drawing/2014/main" id="{DA30C5A5-5EF9-4EBF-962D-8BD00D1BA9C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Rechte verbindingslijn 198">
                  <a:extLst>
                    <a:ext uri="{FF2B5EF4-FFF2-40B4-BE49-F238E27FC236}">
                      <a16:creationId xmlns:a16="http://schemas.microsoft.com/office/drawing/2014/main" id="{3E3244AD-C210-4172-BCDE-7D9334EEFF6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Rechte verbindingslijn 199">
                  <a:extLst>
                    <a:ext uri="{FF2B5EF4-FFF2-40B4-BE49-F238E27FC236}">
                      <a16:creationId xmlns:a16="http://schemas.microsoft.com/office/drawing/2014/main" id="{086C5BF3-0F70-427D-BDE4-571B911A3D2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Rechte verbindingslijn 200">
                  <a:extLst>
                    <a:ext uri="{FF2B5EF4-FFF2-40B4-BE49-F238E27FC236}">
                      <a16:creationId xmlns:a16="http://schemas.microsoft.com/office/drawing/2014/main" id="{0399E5D4-D535-47CA-A85C-EEECF5D337F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8AEAF06C-11C2-4E47-93AA-FABAFDFA9432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3" name="Groep 202">
                  <a:extLst>
                    <a:ext uri="{FF2B5EF4-FFF2-40B4-BE49-F238E27FC236}">
                      <a16:creationId xmlns:a16="http://schemas.microsoft.com/office/drawing/2014/main" id="{F16FF069-4910-4BC9-B9FF-948C8AD71A28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AF5FB9EE-F7F5-4945-ADEA-6AE9D99B357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5" name="Rechthoek: afgeronde bovenhoeken 204">
                    <a:extLst>
                      <a:ext uri="{FF2B5EF4-FFF2-40B4-BE49-F238E27FC236}">
                        <a16:creationId xmlns:a16="http://schemas.microsoft.com/office/drawing/2014/main" id="{43AC0F31-DEA2-4516-A0FD-417B13A5971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6" name="Gelijkbenige driehoek 205">
                    <a:extLst>
                      <a:ext uri="{FF2B5EF4-FFF2-40B4-BE49-F238E27FC236}">
                        <a16:creationId xmlns:a16="http://schemas.microsoft.com/office/drawing/2014/main" id="{325799D9-1421-4F04-A2D6-BFE63113AC5C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AC854E3E-DE0C-4BDC-BA7B-71A20E39180D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94E4D7E7-DF97-4FD3-87BF-A213AD07C72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996952D0-68CB-4F9E-840C-45AEDFAFF178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73" name="Ovaal 172">
              <a:extLst>
                <a:ext uri="{FF2B5EF4-FFF2-40B4-BE49-F238E27FC236}">
                  <a16:creationId xmlns:a16="http://schemas.microsoft.com/office/drawing/2014/main" id="{1001038F-52F1-489A-8CC7-31118DCE0F3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4" name="Rechthoek 173">
              <a:extLst>
                <a:ext uri="{FF2B5EF4-FFF2-40B4-BE49-F238E27FC236}">
                  <a16:creationId xmlns:a16="http://schemas.microsoft.com/office/drawing/2014/main" id="{64FC002D-BC09-4ABB-ABAA-388F69E662C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F95869F6-5B37-4A65-89B9-ACFCCF68B66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591BF1C5-975D-4392-9788-8CC39510E68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87" name="Rechte verbindingslijn 186">
                <a:extLst>
                  <a:ext uri="{FF2B5EF4-FFF2-40B4-BE49-F238E27FC236}">
                    <a16:creationId xmlns:a16="http://schemas.microsoft.com/office/drawing/2014/main" id="{0409F575-A0FC-4787-B337-7E3515D44D8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88" name="Gelijkbenige driehoek 187">
                <a:extLst>
                  <a:ext uri="{FF2B5EF4-FFF2-40B4-BE49-F238E27FC236}">
                    <a16:creationId xmlns:a16="http://schemas.microsoft.com/office/drawing/2014/main" id="{1DC432D3-245D-46E2-B426-28EB171E12B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989D0B80-EA9B-4095-B848-52FD5E35E0BD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FAA32718-4133-45AF-93B1-C6FC17C8D7C7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D80934DE-50C0-41F8-B872-5E85B935FC7E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4410B33B-C281-4734-839C-A460A13AD09B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7" name="Ovaal 176">
              <a:extLst>
                <a:ext uri="{FF2B5EF4-FFF2-40B4-BE49-F238E27FC236}">
                  <a16:creationId xmlns:a16="http://schemas.microsoft.com/office/drawing/2014/main" id="{D4010DAA-9FA7-4338-80D2-92A375D11923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8" name="Rechthoek 177">
              <a:extLst>
                <a:ext uri="{FF2B5EF4-FFF2-40B4-BE49-F238E27FC236}">
                  <a16:creationId xmlns:a16="http://schemas.microsoft.com/office/drawing/2014/main" id="{C5176462-E909-4C4D-A4A0-DCA83A60AB6A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217" name="Groep 216">
            <a:extLst>
              <a:ext uri="{FF2B5EF4-FFF2-40B4-BE49-F238E27FC236}">
                <a16:creationId xmlns:a16="http://schemas.microsoft.com/office/drawing/2014/main" id="{CE7B13FA-328C-4CFC-93AA-CEF0F1E882AB}"/>
              </a:ext>
            </a:extLst>
          </p:cNvPr>
          <p:cNvGrpSpPr/>
          <p:nvPr userDrawn="1"/>
        </p:nvGrpSpPr>
        <p:grpSpPr>
          <a:xfrm>
            <a:off x="-3787121" y="0"/>
            <a:ext cx="3593091" cy="4641338"/>
            <a:chOff x="12380800" y="0"/>
            <a:chExt cx="3593091" cy="4641338"/>
          </a:xfrm>
        </p:grpSpPr>
        <p:sp>
          <p:nvSpPr>
            <p:cNvPr id="218" name="Rechthoek 217">
              <a:extLst>
                <a:ext uri="{FF2B5EF4-FFF2-40B4-BE49-F238E27FC236}">
                  <a16:creationId xmlns:a16="http://schemas.microsoft.com/office/drawing/2014/main" id="{F48EC824-2665-4851-B7B1-3CE300526DB6}"/>
                </a:ext>
              </a:extLst>
            </p:cNvPr>
            <p:cNvSpPr/>
            <p:nvPr userDrawn="1"/>
          </p:nvSpPr>
          <p:spPr>
            <a:xfrm>
              <a:off x="12380800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A666EA51-316A-4C2C-9591-74F460E347F3}"/>
                </a:ext>
              </a:extLst>
            </p:cNvPr>
            <p:cNvSpPr/>
            <p:nvPr userDrawn="1"/>
          </p:nvSpPr>
          <p:spPr>
            <a:xfrm>
              <a:off x="12562782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6F547BC7-386A-4926-B8F5-2FCE11C78518}"/>
                </a:ext>
              </a:extLst>
            </p:cNvPr>
            <p:cNvSpPr/>
            <p:nvPr userDrawn="1"/>
          </p:nvSpPr>
          <p:spPr>
            <a:xfrm>
              <a:off x="12847550" y="1837484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C4CF1ADC-3DCE-4885-B216-4DDBC8FFFEB8}"/>
                </a:ext>
              </a:extLst>
            </p:cNvPr>
            <p:cNvSpPr/>
            <p:nvPr userDrawn="1"/>
          </p:nvSpPr>
          <p:spPr>
            <a:xfrm>
              <a:off x="12562782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5" name="Rechthoek 294">
              <a:extLst>
                <a:ext uri="{FF2B5EF4-FFF2-40B4-BE49-F238E27FC236}">
                  <a16:creationId xmlns:a16="http://schemas.microsoft.com/office/drawing/2014/main" id="{8E24AF61-5A7D-4C14-921B-DC0714AD1A0E}"/>
                </a:ext>
              </a:extLst>
            </p:cNvPr>
            <p:cNvSpPr/>
            <p:nvPr userDrawn="1"/>
          </p:nvSpPr>
          <p:spPr>
            <a:xfrm>
              <a:off x="12562782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96" name="Rechthoek 295">
              <a:extLst>
                <a:ext uri="{FF2B5EF4-FFF2-40B4-BE49-F238E27FC236}">
                  <a16:creationId xmlns:a16="http://schemas.microsoft.com/office/drawing/2014/main" id="{86295A32-09D4-4921-AB17-523B3F475BA0}"/>
                </a:ext>
              </a:extLst>
            </p:cNvPr>
            <p:cNvSpPr/>
            <p:nvPr userDrawn="1"/>
          </p:nvSpPr>
          <p:spPr>
            <a:xfrm>
              <a:off x="12847550" y="2128873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349250" marR="0" lvl="0" indent="-1714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97" name="Ovaal 296">
              <a:extLst>
                <a:ext uri="{FF2B5EF4-FFF2-40B4-BE49-F238E27FC236}">
                  <a16:creationId xmlns:a16="http://schemas.microsoft.com/office/drawing/2014/main" id="{83CAD3E8-0B7C-4CAA-B90D-7A04BD265FB1}"/>
                </a:ext>
              </a:extLst>
            </p:cNvPr>
            <p:cNvSpPr/>
            <p:nvPr userDrawn="1"/>
          </p:nvSpPr>
          <p:spPr>
            <a:xfrm>
              <a:off x="12562782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98" name="Rechthoek 297">
              <a:extLst>
                <a:ext uri="{FF2B5EF4-FFF2-40B4-BE49-F238E27FC236}">
                  <a16:creationId xmlns:a16="http://schemas.microsoft.com/office/drawing/2014/main" id="{3DD4EAA7-F380-4A55-97E2-70EB07897515}"/>
                </a:ext>
              </a:extLst>
            </p:cNvPr>
            <p:cNvSpPr/>
            <p:nvPr userDrawn="1"/>
          </p:nvSpPr>
          <p:spPr>
            <a:xfrm>
              <a:off x="12847550" y="2420262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99" name="Ovaal 298">
              <a:extLst>
                <a:ext uri="{FF2B5EF4-FFF2-40B4-BE49-F238E27FC236}">
                  <a16:creationId xmlns:a16="http://schemas.microsoft.com/office/drawing/2014/main" id="{E6DEE35B-6827-4478-A20D-AF710A6E212D}"/>
                </a:ext>
              </a:extLst>
            </p:cNvPr>
            <p:cNvSpPr/>
            <p:nvPr userDrawn="1"/>
          </p:nvSpPr>
          <p:spPr>
            <a:xfrm>
              <a:off x="12562782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00" name="Rechthoek 299">
              <a:extLst>
                <a:ext uri="{FF2B5EF4-FFF2-40B4-BE49-F238E27FC236}">
                  <a16:creationId xmlns:a16="http://schemas.microsoft.com/office/drawing/2014/main" id="{0B6876C5-EF3D-4EFA-A98D-FD8661C58022}"/>
                </a:ext>
              </a:extLst>
            </p:cNvPr>
            <p:cNvSpPr/>
            <p:nvPr userDrawn="1"/>
          </p:nvSpPr>
          <p:spPr>
            <a:xfrm>
              <a:off x="12847550" y="2711651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301" name="Ovaal 300">
              <a:extLst>
                <a:ext uri="{FF2B5EF4-FFF2-40B4-BE49-F238E27FC236}">
                  <a16:creationId xmlns:a16="http://schemas.microsoft.com/office/drawing/2014/main" id="{AE98F6B8-6CA9-4026-9457-6313A39113F8}"/>
                </a:ext>
              </a:extLst>
            </p:cNvPr>
            <p:cNvSpPr/>
            <p:nvPr userDrawn="1"/>
          </p:nvSpPr>
          <p:spPr>
            <a:xfrm>
              <a:off x="12562782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02" name="Rechthoek 301">
              <a:extLst>
                <a:ext uri="{FF2B5EF4-FFF2-40B4-BE49-F238E27FC236}">
                  <a16:creationId xmlns:a16="http://schemas.microsoft.com/office/drawing/2014/main" id="{CBEE48B1-D375-49DD-B957-BD5EE69EFF98}"/>
                </a:ext>
              </a:extLst>
            </p:cNvPr>
            <p:cNvSpPr/>
            <p:nvPr userDrawn="1"/>
          </p:nvSpPr>
          <p:spPr>
            <a:xfrm>
              <a:off x="12847550" y="3003040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303" name="Ovaal 302">
              <a:extLst>
                <a:ext uri="{FF2B5EF4-FFF2-40B4-BE49-F238E27FC236}">
                  <a16:creationId xmlns:a16="http://schemas.microsoft.com/office/drawing/2014/main" id="{A08855D2-3088-478C-BFF2-8CA4302CD141}"/>
                </a:ext>
              </a:extLst>
            </p:cNvPr>
            <p:cNvSpPr/>
            <p:nvPr userDrawn="1"/>
          </p:nvSpPr>
          <p:spPr>
            <a:xfrm>
              <a:off x="12562782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04" name="Rechthoek 303">
              <a:extLst>
                <a:ext uri="{FF2B5EF4-FFF2-40B4-BE49-F238E27FC236}">
                  <a16:creationId xmlns:a16="http://schemas.microsoft.com/office/drawing/2014/main" id="{CFDC22C9-B936-4143-80C4-A054C9B6FF7F}"/>
                </a:ext>
              </a:extLst>
            </p:cNvPr>
            <p:cNvSpPr/>
            <p:nvPr userDrawn="1"/>
          </p:nvSpPr>
          <p:spPr>
            <a:xfrm>
              <a:off x="12847550" y="3585818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C22BCE1E-ECF8-49D1-AB99-73EA16FB370A}"/>
                </a:ext>
              </a:extLst>
            </p:cNvPr>
            <p:cNvSpPr/>
            <p:nvPr userDrawn="1"/>
          </p:nvSpPr>
          <p:spPr>
            <a:xfrm>
              <a:off x="12562782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A3DF2438-3F0F-406A-AFA5-2C927DF5BE9A}"/>
                </a:ext>
              </a:extLst>
            </p:cNvPr>
            <p:cNvSpPr/>
            <p:nvPr userDrawn="1"/>
          </p:nvSpPr>
          <p:spPr>
            <a:xfrm>
              <a:off x="12841135" y="3877207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307" name="Ovaal 306">
              <a:extLst>
                <a:ext uri="{FF2B5EF4-FFF2-40B4-BE49-F238E27FC236}">
                  <a16:creationId xmlns:a16="http://schemas.microsoft.com/office/drawing/2014/main" id="{36F6C352-441A-4AD8-A582-94D7BC53DF39}"/>
                </a:ext>
              </a:extLst>
            </p:cNvPr>
            <p:cNvSpPr/>
            <p:nvPr userDrawn="1"/>
          </p:nvSpPr>
          <p:spPr>
            <a:xfrm>
              <a:off x="12562782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8" name="Rechthoek 307">
              <a:extLst>
                <a:ext uri="{FF2B5EF4-FFF2-40B4-BE49-F238E27FC236}">
                  <a16:creationId xmlns:a16="http://schemas.microsoft.com/office/drawing/2014/main" id="{58293B47-07DD-4CA3-B794-BFCC17F49C37}"/>
                </a:ext>
              </a:extLst>
            </p:cNvPr>
            <p:cNvSpPr/>
            <p:nvPr userDrawn="1"/>
          </p:nvSpPr>
          <p:spPr>
            <a:xfrm>
              <a:off x="12847550" y="4168594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309" name="Ovaal 308">
              <a:extLst>
                <a:ext uri="{FF2B5EF4-FFF2-40B4-BE49-F238E27FC236}">
                  <a16:creationId xmlns:a16="http://schemas.microsoft.com/office/drawing/2014/main" id="{8E22F8A6-107A-4120-BA1E-4B656FC9A0FE}"/>
                </a:ext>
              </a:extLst>
            </p:cNvPr>
            <p:cNvSpPr/>
            <p:nvPr userDrawn="1"/>
          </p:nvSpPr>
          <p:spPr>
            <a:xfrm>
              <a:off x="12562782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0" name="Rechthoek 309">
              <a:extLst>
                <a:ext uri="{FF2B5EF4-FFF2-40B4-BE49-F238E27FC236}">
                  <a16:creationId xmlns:a16="http://schemas.microsoft.com/office/drawing/2014/main" id="{F354B736-A7C8-48BB-BCEC-F732AEFE0350}"/>
                </a:ext>
              </a:extLst>
            </p:cNvPr>
            <p:cNvSpPr/>
            <p:nvPr userDrawn="1"/>
          </p:nvSpPr>
          <p:spPr>
            <a:xfrm>
              <a:off x="12847550" y="3294429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313" name="VOORBEELD">
              <a:extLst>
                <a:ext uri="{FF2B5EF4-FFF2-40B4-BE49-F238E27FC236}">
                  <a16:creationId xmlns:a16="http://schemas.microsoft.com/office/drawing/2014/main" id="{86B2C4AC-C049-4A15-9B8B-45C3184585A5}"/>
                </a:ext>
              </a:extLst>
            </p:cNvPr>
            <p:cNvGrpSpPr/>
            <p:nvPr userDrawn="1"/>
          </p:nvGrpSpPr>
          <p:grpSpPr>
            <a:xfrm>
              <a:off x="12561794" y="458674"/>
              <a:ext cx="3234311" cy="558875"/>
              <a:chOff x="-3605171" y="458674"/>
              <a:chExt cx="3234311" cy="558875"/>
            </a:xfrm>
          </p:grpSpPr>
          <p:sp>
            <p:nvSpPr>
              <p:cNvPr id="314" name="Rechthoek 313">
                <a:extLst>
                  <a:ext uri="{FF2B5EF4-FFF2-40B4-BE49-F238E27FC236}">
                    <a16:creationId xmlns:a16="http://schemas.microsoft.com/office/drawing/2014/main" id="{E1D753B4-9C43-4529-B2A7-A8BFD631C9D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15" name="Rechthoek 314">
                <a:extLst>
                  <a:ext uri="{FF2B5EF4-FFF2-40B4-BE49-F238E27FC236}">
                    <a16:creationId xmlns:a16="http://schemas.microsoft.com/office/drawing/2014/main" id="{6961C233-481C-450D-8224-4BE5DF98B76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6" name="Groep 315">
                <a:extLst>
                  <a:ext uri="{FF2B5EF4-FFF2-40B4-BE49-F238E27FC236}">
                    <a16:creationId xmlns:a16="http://schemas.microsoft.com/office/drawing/2014/main" id="{5D395837-0C9E-4A07-A16C-97C05C225C0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7" name="Groep 346">
                  <a:extLst>
                    <a:ext uri="{FF2B5EF4-FFF2-40B4-BE49-F238E27FC236}">
                      <a16:creationId xmlns:a16="http://schemas.microsoft.com/office/drawing/2014/main" id="{194FA719-3BA6-4452-A273-FF997AD277B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9" name="Rechte verbindingslijn 348">
                    <a:extLst>
                      <a:ext uri="{FF2B5EF4-FFF2-40B4-BE49-F238E27FC236}">
                        <a16:creationId xmlns:a16="http://schemas.microsoft.com/office/drawing/2014/main" id="{210D0EA2-3886-48FB-8194-248B2DA7DB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0" name="Rechte verbindingslijn 349">
                    <a:extLst>
                      <a:ext uri="{FF2B5EF4-FFF2-40B4-BE49-F238E27FC236}">
                        <a16:creationId xmlns:a16="http://schemas.microsoft.com/office/drawing/2014/main" id="{98B820C3-4B36-46B3-8C26-743E13A4BE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1" name="Rechte verbindingslijn 350">
                    <a:extLst>
                      <a:ext uri="{FF2B5EF4-FFF2-40B4-BE49-F238E27FC236}">
                        <a16:creationId xmlns:a16="http://schemas.microsoft.com/office/drawing/2014/main" id="{4DB31CA1-F15F-4635-8391-274D353F0D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2" name="Rechte verbindingslijn 351">
                    <a:extLst>
                      <a:ext uri="{FF2B5EF4-FFF2-40B4-BE49-F238E27FC236}">
                        <a16:creationId xmlns:a16="http://schemas.microsoft.com/office/drawing/2014/main" id="{3A534EB9-640D-4222-A452-D030776108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53" name="Rechte verbindingslijn 352">
                    <a:extLst>
                      <a:ext uri="{FF2B5EF4-FFF2-40B4-BE49-F238E27FC236}">
                        <a16:creationId xmlns:a16="http://schemas.microsoft.com/office/drawing/2014/main" id="{4842B117-47C1-4013-8708-6ADC4AA99D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8" name="Pijl: rechts 347">
                  <a:extLst>
                    <a:ext uri="{FF2B5EF4-FFF2-40B4-BE49-F238E27FC236}">
                      <a16:creationId xmlns:a16="http://schemas.microsoft.com/office/drawing/2014/main" id="{BA283F0B-FDCA-474B-A18D-E05C40916F6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17" name="Groep 316">
                <a:extLst>
                  <a:ext uri="{FF2B5EF4-FFF2-40B4-BE49-F238E27FC236}">
                    <a16:creationId xmlns:a16="http://schemas.microsoft.com/office/drawing/2014/main" id="{D1AF7768-8887-4E38-BEB7-EE2A1513D27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0" name="Groep 339">
                  <a:extLst>
                    <a:ext uri="{FF2B5EF4-FFF2-40B4-BE49-F238E27FC236}">
                      <a16:creationId xmlns:a16="http://schemas.microsoft.com/office/drawing/2014/main" id="{8D9B4792-B156-44F9-9800-153F450E28D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42" name="Rechte verbindingslijn 341">
                    <a:extLst>
                      <a:ext uri="{FF2B5EF4-FFF2-40B4-BE49-F238E27FC236}">
                        <a16:creationId xmlns:a16="http://schemas.microsoft.com/office/drawing/2014/main" id="{306E325E-5E9B-4D53-ADC9-A3E09C6557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3" name="Rechte verbindingslijn 342">
                    <a:extLst>
                      <a:ext uri="{FF2B5EF4-FFF2-40B4-BE49-F238E27FC236}">
                        <a16:creationId xmlns:a16="http://schemas.microsoft.com/office/drawing/2014/main" id="{FA733B9B-D868-4E6F-85A0-5FDB5FF8BB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4" name="Rechte verbindingslijn 343">
                    <a:extLst>
                      <a:ext uri="{FF2B5EF4-FFF2-40B4-BE49-F238E27FC236}">
                        <a16:creationId xmlns:a16="http://schemas.microsoft.com/office/drawing/2014/main" id="{4532C1A2-53F9-4271-9AEE-CDD834BE65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5" name="Rechte verbindingslijn 344">
                    <a:extLst>
                      <a:ext uri="{FF2B5EF4-FFF2-40B4-BE49-F238E27FC236}">
                        <a16:creationId xmlns:a16="http://schemas.microsoft.com/office/drawing/2014/main" id="{E0FDA1CE-DF81-4096-9895-6163926DD4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46" name="Rechte verbindingslijn 345">
                    <a:extLst>
                      <a:ext uri="{FF2B5EF4-FFF2-40B4-BE49-F238E27FC236}">
                        <a16:creationId xmlns:a16="http://schemas.microsoft.com/office/drawing/2014/main" id="{F0ACEE90-A6E0-49E9-B325-2363557BB28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41" name="Pijl: rechts 340">
                  <a:extLst>
                    <a:ext uri="{FF2B5EF4-FFF2-40B4-BE49-F238E27FC236}">
                      <a16:creationId xmlns:a16="http://schemas.microsoft.com/office/drawing/2014/main" id="{B0A0191B-70DB-4EEA-A56E-B7DD0D83E66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18" name="Rechte verbindingslijn 317">
                <a:extLst>
                  <a:ext uri="{FF2B5EF4-FFF2-40B4-BE49-F238E27FC236}">
                    <a16:creationId xmlns:a16="http://schemas.microsoft.com/office/drawing/2014/main" id="{2C66FE3E-D86B-458C-8BD7-5485CD84A6D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19" name="Rechte verbindingslijn 318">
                <a:extLst>
                  <a:ext uri="{FF2B5EF4-FFF2-40B4-BE49-F238E27FC236}">
                    <a16:creationId xmlns:a16="http://schemas.microsoft.com/office/drawing/2014/main" id="{518D4F1C-DE94-403F-B6B6-ADECC17718F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20" name="Rechthoek 319">
                <a:extLst>
                  <a:ext uri="{FF2B5EF4-FFF2-40B4-BE49-F238E27FC236}">
                    <a16:creationId xmlns:a16="http://schemas.microsoft.com/office/drawing/2014/main" id="{E3E487BC-416B-409F-8719-9063894F94F8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321" name="Rechthoek 320">
                <a:extLst>
                  <a:ext uri="{FF2B5EF4-FFF2-40B4-BE49-F238E27FC236}">
                    <a16:creationId xmlns:a16="http://schemas.microsoft.com/office/drawing/2014/main" id="{96234F1F-5A7A-4402-8C26-3EEAEA64FBD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22" name="Groep 321">
                <a:extLst>
                  <a:ext uri="{FF2B5EF4-FFF2-40B4-BE49-F238E27FC236}">
                    <a16:creationId xmlns:a16="http://schemas.microsoft.com/office/drawing/2014/main" id="{36FEAD32-7D8A-4A94-AE18-C2B38869B2B2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32" name="Rechthoek 331">
                  <a:extLst>
                    <a:ext uri="{FF2B5EF4-FFF2-40B4-BE49-F238E27FC236}">
                      <a16:creationId xmlns:a16="http://schemas.microsoft.com/office/drawing/2014/main" id="{6594A97E-D76A-461F-9521-AB52748612F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33" name="Groep 332">
                  <a:extLst>
                    <a:ext uri="{FF2B5EF4-FFF2-40B4-BE49-F238E27FC236}">
                      <a16:creationId xmlns:a16="http://schemas.microsoft.com/office/drawing/2014/main" id="{ACD7A4DE-40CC-4AAB-ACCA-FBA1FE7A390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35" name="Rechte verbindingslijn 334">
                    <a:extLst>
                      <a:ext uri="{FF2B5EF4-FFF2-40B4-BE49-F238E27FC236}">
                        <a16:creationId xmlns:a16="http://schemas.microsoft.com/office/drawing/2014/main" id="{BA26E2E7-341D-4718-8C2C-69AD561A5C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6" name="Rechte verbindingslijn 335">
                    <a:extLst>
                      <a:ext uri="{FF2B5EF4-FFF2-40B4-BE49-F238E27FC236}">
                        <a16:creationId xmlns:a16="http://schemas.microsoft.com/office/drawing/2014/main" id="{CBFF3432-6A92-425C-B14E-43B65188BD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7" name="Rechte verbindingslijn 336">
                    <a:extLst>
                      <a:ext uri="{FF2B5EF4-FFF2-40B4-BE49-F238E27FC236}">
                        <a16:creationId xmlns:a16="http://schemas.microsoft.com/office/drawing/2014/main" id="{62D5A278-1E08-44B1-92FD-D467813121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8" name="Rechte verbindingslijn 337">
                    <a:extLst>
                      <a:ext uri="{FF2B5EF4-FFF2-40B4-BE49-F238E27FC236}">
                        <a16:creationId xmlns:a16="http://schemas.microsoft.com/office/drawing/2014/main" id="{61C53007-DA88-4D8E-90B4-A2DB537DF8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9" name="Rechte verbindingslijn 338">
                    <a:extLst>
                      <a:ext uri="{FF2B5EF4-FFF2-40B4-BE49-F238E27FC236}">
                        <a16:creationId xmlns:a16="http://schemas.microsoft.com/office/drawing/2014/main" id="{3ED95526-F2BD-4F99-BD49-DF2F823E19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34" name="Pijl: rechts 333">
                  <a:extLst>
                    <a:ext uri="{FF2B5EF4-FFF2-40B4-BE49-F238E27FC236}">
                      <a16:creationId xmlns:a16="http://schemas.microsoft.com/office/drawing/2014/main" id="{95749A04-431B-496B-B685-5D9F1D6F4B7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3" name="Groep 322">
                <a:extLst>
                  <a:ext uri="{FF2B5EF4-FFF2-40B4-BE49-F238E27FC236}">
                    <a16:creationId xmlns:a16="http://schemas.microsoft.com/office/drawing/2014/main" id="{38C30615-C958-4B74-84DA-E0CFEB512AAD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24" name="Rechthoek 323">
                  <a:extLst>
                    <a:ext uri="{FF2B5EF4-FFF2-40B4-BE49-F238E27FC236}">
                      <a16:creationId xmlns:a16="http://schemas.microsoft.com/office/drawing/2014/main" id="{ACABBA9B-F625-4E46-8B1F-B715C04BFDE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25" name="Groep 324">
                  <a:extLst>
                    <a:ext uri="{FF2B5EF4-FFF2-40B4-BE49-F238E27FC236}">
                      <a16:creationId xmlns:a16="http://schemas.microsoft.com/office/drawing/2014/main" id="{29C645F2-88AD-4319-AE18-D28B88C1D1D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DB80B6D9-2A3A-4BA2-B024-02D491E16F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03C13207-2B07-4277-8FD1-AE46997D0A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A4C4506E-9177-4DE4-800E-E327CA65D6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0" name="Rechte verbindingslijn 329">
                    <a:extLst>
                      <a:ext uri="{FF2B5EF4-FFF2-40B4-BE49-F238E27FC236}">
                        <a16:creationId xmlns:a16="http://schemas.microsoft.com/office/drawing/2014/main" id="{D3F64D92-F3B2-404B-9DA6-DD9ABE6B0B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1" name="Rechte verbindingslijn 330">
                    <a:extLst>
                      <a:ext uri="{FF2B5EF4-FFF2-40B4-BE49-F238E27FC236}">
                        <a16:creationId xmlns:a16="http://schemas.microsoft.com/office/drawing/2014/main" id="{322D788D-0AB5-4C3E-BB0D-897CA3A1F0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6" name="Pijl: rechts 325">
                  <a:extLst>
                    <a:ext uri="{FF2B5EF4-FFF2-40B4-BE49-F238E27FC236}">
                      <a16:creationId xmlns:a16="http://schemas.microsoft.com/office/drawing/2014/main" id="{0714B5FC-4056-4D72-AADE-BDCC7523D61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5257387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8F5E830-3F1B-4664-8FB4-BDE704953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0"/>
            <a:ext cx="6095999" cy="3429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620BBD6F-5D6C-4E9F-AAF2-041594AF0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" y="393917"/>
            <a:ext cx="11412031" cy="5351263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8000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14614-A892-42B9-848A-F235A95366ED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GRAPH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395999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BECF987-04CB-427E-91C1-9DAA168CC64A}"/>
                </a:ext>
              </a:extLst>
            </p:cNvPr>
            <p:cNvSpPr/>
            <p:nvPr userDrawn="1"/>
          </p:nvSpPr>
          <p:spPr>
            <a:xfrm>
              <a:off x="-12032" y="4953181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1" name="Tijdelijke aanduiding voor grafiek 17">
            <a:extLst>
              <a:ext uri="{FF2B5EF4-FFF2-40B4-BE49-F238E27FC236}">
                <a16:creationId xmlns:a16="http://schemas.microsoft.com/office/drawing/2014/main" id="{F9BDB80E-BB43-4671-8F9D-30EF117670F7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792001" y="1650647"/>
            <a:ext cx="10608000" cy="3698533"/>
          </a:xfrm>
          <a:solidFill>
            <a:schemeClr val="bg1">
              <a:lumMod val="95000"/>
            </a:schemeClr>
          </a:solidFill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to add a graph</a:t>
            </a:r>
          </a:p>
        </p:txBody>
      </p:sp>
      <p:grpSp>
        <p:nvGrpSpPr>
          <p:cNvPr id="87" name="Groep 86">
            <a:extLst>
              <a:ext uri="{FF2B5EF4-FFF2-40B4-BE49-F238E27FC236}">
                <a16:creationId xmlns:a16="http://schemas.microsoft.com/office/drawing/2014/main" id="{6D77ACDE-1306-4647-934F-0EF1AEC48FE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88" name="Vrije vorm: vorm 87">
              <a:extLst>
                <a:ext uri="{FF2B5EF4-FFF2-40B4-BE49-F238E27FC236}">
                  <a16:creationId xmlns:a16="http://schemas.microsoft.com/office/drawing/2014/main" id="{ED34E659-507E-4FF8-88D0-5337B5D5A107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89" name="Vrije vorm: vorm 88">
              <a:extLst>
                <a:ext uri="{FF2B5EF4-FFF2-40B4-BE49-F238E27FC236}">
                  <a16:creationId xmlns:a16="http://schemas.microsoft.com/office/drawing/2014/main" id="{381040BA-25E4-4867-963D-E3FC88F4EA44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0" name="Vrije vorm: vorm 89">
              <a:extLst>
                <a:ext uri="{FF2B5EF4-FFF2-40B4-BE49-F238E27FC236}">
                  <a16:creationId xmlns:a16="http://schemas.microsoft.com/office/drawing/2014/main" id="{2119B353-5626-4065-A37D-25D78EAE02EF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1" name="Vrije vorm: vorm 90">
              <a:extLst>
                <a:ext uri="{FF2B5EF4-FFF2-40B4-BE49-F238E27FC236}">
                  <a16:creationId xmlns:a16="http://schemas.microsoft.com/office/drawing/2014/main" id="{B7CC8502-EC26-4D80-AA7B-11423EBDD1F6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2" name="Vrije vorm: vorm 91">
              <a:extLst>
                <a:ext uri="{FF2B5EF4-FFF2-40B4-BE49-F238E27FC236}">
                  <a16:creationId xmlns:a16="http://schemas.microsoft.com/office/drawing/2014/main" id="{A7EE750B-54DA-44C1-A85B-B2A3C9BD7A1B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3" name="Vrije vorm: vorm 92">
              <a:extLst>
                <a:ext uri="{FF2B5EF4-FFF2-40B4-BE49-F238E27FC236}">
                  <a16:creationId xmlns:a16="http://schemas.microsoft.com/office/drawing/2014/main" id="{857E803C-4BC9-4A13-846B-01D04001499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94" name="INSTRUCTION">
            <a:extLst>
              <a:ext uri="{FF2B5EF4-FFF2-40B4-BE49-F238E27FC236}">
                <a16:creationId xmlns:a16="http://schemas.microsoft.com/office/drawing/2014/main" id="{AE80C303-6A00-4F2D-940C-D116AC01F584}"/>
              </a:ext>
            </a:extLst>
          </p:cNvPr>
          <p:cNvGrpSpPr/>
          <p:nvPr userDrawn="1"/>
        </p:nvGrpSpPr>
        <p:grpSpPr>
          <a:xfrm>
            <a:off x="12378139" y="1"/>
            <a:ext cx="3593091" cy="5131556"/>
            <a:chOff x="-3786165" y="1"/>
            <a:chExt cx="3593091" cy="5131556"/>
          </a:xfrm>
        </p:grpSpPr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660AA256-1744-4CA1-95D8-45947E22511C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78F84C21-8E45-492A-92EB-A3E5BEFDFC3E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DC0D2E83-DC71-4BF3-B67D-0E831DFA8E4D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8" name="Groep 97">
              <a:extLst>
                <a:ext uri="{FF2B5EF4-FFF2-40B4-BE49-F238E27FC236}">
                  <a16:creationId xmlns:a16="http://schemas.microsoft.com/office/drawing/2014/main" id="{2998C0B0-E2FE-4FAD-9E0D-1EE6DF2352F5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811BDFCB-B5E6-4535-8ACA-A93967C13EC9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8B6D6790-556B-4EEA-B6DE-7FCCF02D64C4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0" name="Tekstvak 119">
                <a:extLst>
                  <a:ext uri="{FF2B5EF4-FFF2-40B4-BE49-F238E27FC236}">
                    <a16:creationId xmlns:a16="http://schemas.microsoft.com/office/drawing/2014/main" id="{8CA273F7-D5A8-440C-8729-20F211D7FD40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21" name="Tekstvak 120">
                <a:extLst>
                  <a:ext uri="{FF2B5EF4-FFF2-40B4-BE49-F238E27FC236}">
                    <a16:creationId xmlns:a16="http://schemas.microsoft.com/office/drawing/2014/main" id="{8AC168AB-5B10-44FC-BB13-CEF88342508F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22" name="Vrije vorm: vorm 121">
                <a:extLst>
                  <a:ext uri="{FF2B5EF4-FFF2-40B4-BE49-F238E27FC236}">
                    <a16:creationId xmlns:a16="http://schemas.microsoft.com/office/drawing/2014/main" id="{98BC0DC1-3E9A-4C4B-B9FC-9F1D5BBAF53D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230BA729-38F8-4BE7-9958-566709E1DDD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43" name="Rechthoek 142">
                  <a:extLst>
                    <a:ext uri="{FF2B5EF4-FFF2-40B4-BE49-F238E27FC236}">
                      <a16:creationId xmlns:a16="http://schemas.microsoft.com/office/drawing/2014/main" id="{1ED827AD-2B85-4A10-BFED-884F25076A83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D4235A1A-50BF-4044-AA79-F544E29946C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1D082DB0-5294-41E5-9F04-AF97D8858031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4" name="Groep 123">
                <a:extLst>
                  <a:ext uri="{FF2B5EF4-FFF2-40B4-BE49-F238E27FC236}">
                    <a16:creationId xmlns:a16="http://schemas.microsoft.com/office/drawing/2014/main" id="{56DAFF03-19AF-4DA7-9E6F-0F22F8A8C1D5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8B18B78B-5025-4F23-95A0-1DE579D3C3CB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6A6A3A9A-E4D5-4484-91D2-E114217735DC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421B1F3E-1456-4FD2-8339-F30DBF8C241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CBCDA8A2-1BC3-4442-9FC7-0B7534850AC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38" name="Groep 137">
                    <a:extLst>
                      <a:ext uri="{FF2B5EF4-FFF2-40B4-BE49-F238E27FC236}">
                        <a16:creationId xmlns:a16="http://schemas.microsoft.com/office/drawing/2014/main" id="{9D7001D6-E41A-4C4E-A8B6-8244AB7A2D7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39" name="Rechte verbindingslijn 138">
                      <a:extLst>
                        <a:ext uri="{FF2B5EF4-FFF2-40B4-BE49-F238E27FC236}">
                          <a16:creationId xmlns:a16="http://schemas.microsoft.com/office/drawing/2014/main" id="{2B91423B-1793-4377-81DF-775737BC936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0" name="Rechte verbindingslijn 139">
                      <a:extLst>
                        <a:ext uri="{FF2B5EF4-FFF2-40B4-BE49-F238E27FC236}">
                          <a16:creationId xmlns:a16="http://schemas.microsoft.com/office/drawing/2014/main" id="{9DC42FBF-2D58-4ABF-BFD1-602BF953B866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" name="Rechte verbindingslijn 140">
                      <a:extLst>
                        <a:ext uri="{FF2B5EF4-FFF2-40B4-BE49-F238E27FC236}">
                          <a16:creationId xmlns:a16="http://schemas.microsoft.com/office/drawing/2014/main" id="{D846A922-7EC6-45D5-950C-24849B19C7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2" name="Rechte verbindingslijn 141">
                      <a:extLst>
                        <a:ext uri="{FF2B5EF4-FFF2-40B4-BE49-F238E27FC236}">
                          <a16:creationId xmlns:a16="http://schemas.microsoft.com/office/drawing/2014/main" id="{BBD88704-F737-42B1-AA67-6FBC4D896AB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27" name="Rechte verbindingslijn 126">
                  <a:extLst>
                    <a:ext uri="{FF2B5EF4-FFF2-40B4-BE49-F238E27FC236}">
                      <a16:creationId xmlns:a16="http://schemas.microsoft.com/office/drawing/2014/main" id="{A7200DC0-C4C4-4DE2-BAE9-67B91179CF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Rechte verbindingslijn 127">
                  <a:extLst>
                    <a:ext uri="{FF2B5EF4-FFF2-40B4-BE49-F238E27FC236}">
                      <a16:creationId xmlns:a16="http://schemas.microsoft.com/office/drawing/2014/main" id="{E7A47E96-96FC-4312-8E03-0472E932443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Rechte verbindingslijn 128">
                  <a:extLst>
                    <a:ext uri="{FF2B5EF4-FFF2-40B4-BE49-F238E27FC236}">
                      <a16:creationId xmlns:a16="http://schemas.microsoft.com/office/drawing/2014/main" id="{CEFF7161-549F-40D6-AAF7-2038DAB739E2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Rechte verbindingslijn 129">
                  <a:extLst>
                    <a:ext uri="{FF2B5EF4-FFF2-40B4-BE49-F238E27FC236}">
                      <a16:creationId xmlns:a16="http://schemas.microsoft.com/office/drawing/2014/main" id="{020FAFC1-558D-4DA7-9C06-8121437845C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F2A6928C-263E-41E8-A182-33E9F2AD5B1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E9A81A78-8070-48B7-872B-F41AB418F560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0CF6ACDA-0209-4342-A6BB-062B7F381FD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4" name="Rechthoek: afgeronde bovenhoeken 133">
                    <a:extLst>
                      <a:ext uri="{FF2B5EF4-FFF2-40B4-BE49-F238E27FC236}">
                        <a16:creationId xmlns:a16="http://schemas.microsoft.com/office/drawing/2014/main" id="{97677949-E9AF-45CB-B182-BA56623D03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5" name="Gelijkbenige driehoek 134">
                    <a:extLst>
                      <a:ext uri="{FF2B5EF4-FFF2-40B4-BE49-F238E27FC236}">
                        <a16:creationId xmlns:a16="http://schemas.microsoft.com/office/drawing/2014/main" id="{D1A46A85-6EF4-42B3-A0F2-19E016BB42C4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8F0A9819-4E5C-47C3-8B8A-2C26CC7CB5E6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1A7990D9-5773-4DB5-A4D2-EC456E1FFB3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1" name="Rechthoek 100">
              <a:extLst>
                <a:ext uri="{FF2B5EF4-FFF2-40B4-BE49-F238E27FC236}">
                  <a16:creationId xmlns:a16="http://schemas.microsoft.com/office/drawing/2014/main" id="{AF6C01A6-BF6A-4FC8-AD69-1EF57D83639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2" name="Ovaal 101">
              <a:extLst>
                <a:ext uri="{FF2B5EF4-FFF2-40B4-BE49-F238E27FC236}">
                  <a16:creationId xmlns:a16="http://schemas.microsoft.com/office/drawing/2014/main" id="{0E5F738F-9FDA-477F-B9E9-CACF4ACBFAB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BBD1B556-AF4D-490D-88F8-216CE556A15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F1F80FEF-A2D9-4ADA-8E1C-B58F96A2085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D0CE4D40-8304-415F-89C1-CAA56072E11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D76949E9-3A77-42AB-84F9-7717C95CA48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7" name="Gelijkbenige driehoek 116">
                <a:extLst>
                  <a:ext uri="{FF2B5EF4-FFF2-40B4-BE49-F238E27FC236}">
                    <a16:creationId xmlns:a16="http://schemas.microsoft.com/office/drawing/2014/main" id="{124E552E-339D-46F7-A5F1-FE55A6C7B6F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5060526F-B8DF-4929-918D-834F5DFDFD1E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12" name="Rechthoek 111">
                <a:extLst>
                  <a:ext uri="{FF2B5EF4-FFF2-40B4-BE49-F238E27FC236}">
                    <a16:creationId xmlns:a16="http://schemas.microsoft.com/office/drawing/2014/main" id="{2BD8855B-E543-474B-8236-E5A05ED00D73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3" name="Rechthoek 112">
                <a:extLst>
                  <a:ext uri="{FF2B5EF4-FFF2-40B4-BE49-F238E27FC236}">
                    <a16:creationId xmlns:a16="http://schemas.microsoft.com/office/drawing/2014/main" id="{F3745C7A-830B-43DD-9741-CD4BCD4D2987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0A417086-172E-4D7B-800F-DA0B88777B7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DE0FCCF3-7270-4036-8471-349D7ED91EBA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90D0199E-6C8A-4793-AF9D-0D026BF254D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46596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 (W/ ADJUSTABLE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370A163-E024-494E-8FB0-78537AE4631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/>
            <a:endParaRPr lang="en-GB" sz="1600" noProof="0"/>
          </a:p>
        </p:txBody>
      </p:sp>
      <p:sp>
        <p:nvSpPr>
          <p:cNvPr id="30" name="Tijdelijke aanduiding voor afbeelding 16">
            <a:extLst>
              <a:ext uri="{FF2B5EF4-FFF2-40B4-BE49-F238E27FC236}">
                <a16:creationId xmlns:a16="http://schemas.microsoft.com/office/drawing/2014/main" id="{F66F4312-DE1E-42EA-8E2A-9B977DF9620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5220000" tIns="0" r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Visit ORBIT &gt; Spaces &gt; Corporate Communication to download stock photo</a:t>
            </a:r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7315200"/>
            <a:ext cx="4114800" cy="151790"/>
          </a:xfrm>
        </p:spPr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7D3AA19E-3DC8-4556-BC42-05B65FEB6237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TITLEPAGE (W/ ADJUSTABLE PHOTO)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9730D0F-8D4D-4731-9CFA-B32EB7AEA929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A4BC0A81-C515-4084-9BBC-78AACC06BF07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51A6292A-2819-4793-BBA0-4F64F68453A8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89E03674-3BB9-4E72-8D3E-F2DB9209979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B696311-7C50-4AC0-BA7A-65A029F90CAF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4887CAFA-0B3B-4A34-B1D1-6D61D2CC1210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C665E0C3-883A-4ACC-98C6-ED2828A175C7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057BB56A-836F-4658-A311-3861D317C824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238CD832-F4AB-4250-808E-25C84E4F266E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9" name="Tijdelijke aanduiding voor tekst 20">
            <a:extLst>
              <a:ext uri="{FF2B5EF4-FFF2-40B4-BE49-F238E27FC236}">
                <a16:creationId xmlns:a16="http://schemas.microsoft.com/office/drawing/2014/main" id="{AF4974FD-9161-466C-861B-51F241E301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80388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1997" y="3828013"/>
            <a:ext cx="4949583" cy="248472"/>
          </a:xfrm>
        </p:spPr>
        <p:txBody>
          <a:bodyPr anchor="ctr"/>
          <a:lstStyle>
            <a:lvl1pPr marL="0" indent="0" algn="l">
              <a:buNone/>
              <a:defRPr sz="20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name of speaker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98" y="4167100"/>
            <a:ext cx="4949583" cy="182849"/>
          </a:xfrm>
        </p:spPr>
        <p:txBody>
          <a:bodyPr anchor="ctr"/>
          <a:lstStyle>
            <a:lvl1pPr algn="l">
              <a:defRPr sz="1600">
                <a:solidFill>
                  <a:schemeClr val="accent1"/>
                </a:solidFill>
              </a:defRPr>
            </a:lvl1pPr>
          </a:lstStyle>
          <a:p>
            <a:fld id="{84C0A100-0253-4258-BC67-F2568E33EF91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57B73DCC-C01A-4E21-9FDD-69002FC47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1999" y="1777518"/>
            <a:ext cx="5254278" cy="849139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of the presentation</a:t>
            </a:r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180576FD-BFAE-42B7-8D5B-61DD891DF6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1999" y="2730197"/>
            <a:ext cx="3513417" cy="849139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max. 3 lines</a:t>
            </a:r>
          </a:p>
        </p:txBody>
      </p:sp>
      <p:sp>
        <p:nvSpPr>
          <p:cNvPr id="60" name="Tijdelijke aanduiding voor tekst 20">
            <a:extLst>
              <a:ext uri="{FF2B5EF4-FFF2-40B4-BE49-F238E27FC236}">
                <a16:creationId xmlns:a16="http://schemas.microsoft.com/office/drawing/2014/main" id="{8D34AA0F-8BDB-4F47-8AC6-D2AC9AB487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999" y="824838"/>
            <a:ext cx="3906152" cy="849139"/>
          </a:xfrm>
          <a:solidFill>
            <a:schemeClr val="accent1"/>
          </a:solidFill>
        </p:spPr>
        <p:txBody>
          <a:bodyPr wrap="none" lIns="180000" tIns="64800" rIns="180000" bIns="64800" anchor="ctr">
            <a:spAutoFit/>
          </a:bodyPr>
          <a:lstStyle>
            <a:lvl1pPr marL="0" indent="0">
              <a:buNone/>
              <a:defRPr sz="46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the title</a:t>
            </a:r>
          </a:p>
        </p:txBody>
      </p:sp>
      <p:sp>
        <p:nvSpPr>
          <p:cNvPr id="31" name="Tijdelijke aanduiding voor tekst 20">
            <a:extLst>
              <a:ext uri="{FF2B5EF4-FFF2-40B4-BE49-F238E27FC236}">
                <a16:creationId xmlns:a16="http://schemas.microsoft.com/office/drawing/2014/main" id="{DC5C3C21-5579-4708-A4A6-D7D235CA87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998" y="5919769"/>
            <a:ext cx="1270800" cy="266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92" name="INSTRUCTION">
            <a:extLst>
              <a:ext uri="{FF2B5EF4-FFF2-40B4-BE49-F238E27FC236}">
                <a16:creationId xmlns:a16="http://schemas.microsoft.com/office/drawing/2014/main" id="{927D6269-D977-4CC8-98CE-0306CCE17D78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1CEEC590-EB79-4C1D-9918-F6D2BABF835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773844ED-810C-4471-B6A7-8CE644BDFA3D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696625EE-AE58-4D13-9552-935C05E06C8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F05E86B0-F331-421E-BB86-695B15CC559E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B1C839EE-81DE-410A-A6EB-22096AE6460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5364C155-6B83-45D0-BCA0-4861E434EF1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4EB913AE-BC00-4B99-9239-12752E526D6F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Vrije vorm: vorm 152">
                <a:extLst>
                  <a:ext uri="{FF2B5EF4-FFF2-40B4-BE49-F238E27FC236}">
                    <a16:creationId xmlns:a16="http://schemas.microsoft.com/office/drawing/2014/main" id="{8D4D94D9-9793-4470-9E1A-4BC6CA7E337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4" name="Rechthoek: afgeronde hoeken 153">
                <a:extLst>
                  <a:ext uri="{FF2B5EF4-FFF2-40B4-BE49-F238E27FC236}">
                    <a16:creationId xmlns:a16="http://schemas.microsoft.com/office/drawing/2014/main" id="{06CCE040-11CD-4B81-AB92-6D37DE39E10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C8B97EF0-062A-4B13-B776-F68B133EBC6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6E8D50FB-40B4-4A62-ACFD-426C2A4131D1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3113292F-656A-4A56-95C2-FEF8A641A1B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C690A5D9-4739-41E1-8A54-B3FDDB4EBBC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E49FF5A8-A6AC-43D7-B70B-3BD0E1F73DD2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2B2ABC6F-217E-495F-BF77-B8328A4133C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49" name="Rechte verbindingslijn 148">
                <a:extLst>
                  <a:ext uri="{FF2B5EF4-FFF2-40B4-BE49-F238E27FC236}">
                    <a16:creationId xmlns:a16="http://schemas.microsoft.com/office/drawing/2014/main" id="{1DF2F842-7FA2-42AC-A464-6EE9CB27E15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0" name="Gelijkbenige driehoek 149">
                <a:extLst>
                  <a:ext uri="{FF2B5EF4-FFF2-40B4-BE49-F238E27FC236}">
                    <a16:creationId xmlns:a16="http://schemas.microsoft.com/office/drawing/2014/main" id="{E8C34286-D151-48B4-8C47-551E2F31FB1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8F767B34-E61C-465D-8CEF-719EBC50B922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524205CA-026F-45FB-B693-6FDD2E2B52FB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044E6893-9E11-4086-B566-C6580C90EB99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DFBFE629-6F76-4272-B3ED-B3987491B8D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Graphic 163" descr="Informatie">
                <a:extLst>
                  <a:ext uri="{FF2B5EF4-FFF2-40B4-BE49-F238E27FC236}">
                    <a16:creationId xmlns:a16="http://schemas.microsoft.com/office/drawing/2014/main" id="{F9ED2C4C-52A5-43F3-B0AF-592EA399229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FB70F10-73D7-470A-B5D3-3F6FF0605D64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E1F14FEC-5BE7-47C7-B346-6247572FAFCB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AAD2DFB6-0E41-461D-86E2-DF46B8FFC386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2BEF3D03-136B-4E4C-A6C7-08183EFFE38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04609D58-15CA-4BFB-95BA-C9603B7AC238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40" name="Groep 139">
                    <a:extLst>
                      <a:ext uri="{FF2B5EF4-FFF2-40B4-BE49-F238E27FC236}">
                        <a16:creationId xmlns:a16="http://schemas.microsoft.com/office/drawing/2014/main" id="{C0C821AD-7243-48C4-B617-F70DE6B8BF8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3" name="Rechthoek 142">
                      <a:extLst>
                        <a:ext uri="{FF2B5EF4-FFF2-40B4-BE49-F238E27FC236}">
                          <a16:creationId xmlns:a16="http://schemas.microsoft.com/office/drawing/2014/main" id="{747AC637-44B4-4621-BF27-AD7A5446A14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" name="Rechthoek 143">
                      <a:extLst>
                        <a:ext uri="{FF2B5EF4-FFF2-40B4-BE49-F238E27FC236}">
                          <a16:creationId xmlns:a16="http://schemas.microsoft.com/office/drawing/2014/main" id="{B4B06D22-3E78-492B-942A-8C85FC5A46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" name="Ovaal 144">
                      <a:extLst>
                        <a:ext uri="{FF2B5EF4-FFF2-40B4-BE49-F238E27FC236}">
                          <a16:creationId xmlns:a16="http://schemas.microsoft.com/office/drawing/2014/main" id="{2A9F14F2-C0E8-48F0-A468-86DB7A1935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1" name="Afbeelding 140">
                    <a:extLst>
                      <a:ext uri="{FF2B5EF4-FFF2-40B4-BE49-F238E27FC236}">
                        <a16:creationId xmlns:a16="http://schemas.microsoft.com/office/drawing/2014/main" id="{C12D072E-31E4-4C96-9A98-F7D36DC6989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2" name="Afbeelding 141">
                    <a:extLst>
                      <a:ext uri="{FF2B5EF4-FFF2-40B4-BE49-F238E27FC236}">
                        <a16:creationId xmlns:a16="http://schemas.microsoft.com/office/drawing/2014/main" id="{998F8901-740E-4354-965A-145CB22C5A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2DCC6659-C281-473F-B04B-72983BB13BA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893A7290-931F-4F3D-8756-2D25F9F577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A7D3B5F9-4964-4E27-BCC8-072EFE02A9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2FA74338-AE22-40F2-B526-564FAA2D2CA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0B998EC7-777E-4509-8126-B2643E3BDA8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8C0FEBEF-AD5D-43E4-B70E-0D761D9AD13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EB047041-A972-4439-B994-9464CE374AB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2" name="Gelijkbenige driehoek 131">
                <a:extLst>
                  <a:ext uri="{FF2B5EF4-FFF2-40B4-BE49-F238E27FC236}">
                    <a16:creationId xmlns:a16="http://schemas.microsoft.com/office/drawing/2014/main" id="{675ADA16-35D7-4BF9-A072-2116377035E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F7EE7917-0A4B-48F6-8B6E-A29DF10E89DA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8B736417-166D-4D93-97DC-02C7D0CAC0C8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D4159300-86B2-4FB8-84F1-50A7968F76E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6A562F08-58E1-40D3-B46F-CBDBF97C9CE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1" name="Groep 110">
                <a:extLst>
                  <a:ext uri="{FF2B5EF4-FFF2-40B4-BE49-F238E27FC236}">
                    <a16:creationId xmlns:a16="http://schemas.microsoft.com/office/drawing/2014/main" id="{018F317D-AC53-4B73-AC86-18C413C0C2DB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24" name="Rechthoek: afgeronde hoeken 123">
                  <a:extLst>
                    <a:ext uri="{FF2B5EF4-FFF2-40B4-BE49-F238E27FC236}">
                      <a16:creationId xmlns:a16="http://schemas.microsoft.com/office/drawing/2014/main" id="{BBAA8E10-4E83-4972-BFAB-25C9A2AEB2E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9BF4B262-6B3D-4D44-9BDB-F6E1D22B14D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5758AFCA-8BAA-4411-A7C3-6074DBFF508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2FD97793-A0B9-4F44-AE6D-8580AF804D2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47B6629D-A6AC-4819-8A11-AD571E90373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CFE86C2A-26B8-413E-ABB0-8E448A9427C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A01ECEDB-A273-40EE-9E25-D412D63FB08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AC25F002-9637-4C72-9C8E-6AA6A0451FB8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18" name="Rechthoek: afgeronde hoeken 117">
                    <a:extLst>
                      <a:ext uri="{FF2B5EF4-FFF2-40B4-BE49-F238E27FC236}">
                        <a16:creationId xmlns:a16="http://schemas.microsoft.com/office/drawing/2014/main" id="{BB9E0200-16CA-4961-BC37-355314B73E3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AF69D961-673E-43EF-A270-E4A331FF5E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7F0CA283-6B2F-4016-9A6C-35817AE240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8E5946DB-2569-41EC-BF73-108AF4A56A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E88C5EBF-75EE-4070-953D-150C004144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7FC8737F-D10D-4ACA-BAD0-23F03B5F74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7" name="Boog 116">
                  <a:extLst>
                    <a:ext uri="{FF2B5EF4-FFF2-40B4-BE49-F238E27FC236}">
                      <a16:creationId xmlns:a16="http://schemas.microsoft.com/office/drawing/2014/main" id="{257850C4-5D3B-4CA3-9F92-2635EE3F99F5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3" name="Tekstvak 112">
                <a:extLst>
                  <a:ext uri="{FF2B5EF4-FFF2-40B4-BE49-F238E27FC236}">
                    <a16:creationId xmlns:a16="http://schemas.microsoft.com/office/drawing/2014/main" id="{373F2D6B-0382-4865-9D88-1FFE6A17902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4" name="Tekstvak 113">
                <a:extLst>
                  <a:ext uri="{FF2B5EF4-FFF2-40B4-BE49-F238E27FC236}">
                    <a16:creationId xmlns:a16="http://schemas.microsoft.com/office/drawing/2014/main" id="{3F69E0DF-1AA2-40FC-BB05-9E806F4F5613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15" name="Vrije vorm: vorm 114">
                <a:extLst>
                  <a:ext uri="{FF2B5EF4-FFF2-40B4-BE49-F238E27FC236}">
                    <a16:creationId xmlns:a16="http://schemas.microsoft.com/office/drawing/2014/main" id="{83EBFED5-A86B-4E27-B04B-D5D4C3E2FC6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6" name="Tijdelijke aanduiding voor tekst 18">
            <a:extLst>
              <a:ext uri="{FF2B5EF4-FFF2-40B4-BE49-F238E27FC236}">
                <a16:creationId xmlns:a16="http://schemas.microsoft.com/office/drawing/2014/main" id="{29F2455C-3FFB-4A80-A507-EDBCECF8E0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1998" y="5345464"/>
            <a:ext cx="2994025" cy="342900"/>
          </a:xfrm>
          <a:ln>
            <a:noFill/>
          </a:ln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GB" sz="1600" dirty="0">
                <a:solidFill>
                  <a:schemeClr val="accent2"/>
                </a:solidFill>
              </a:rPr>
              <a:t>Pull security level here</a:t>
            </a:r>
          </a:p>
        </p:txBody>
      </p:sp>
      <p:grpSp>
        <p:nvGrpSpPr>
          <p:cNvPr id="217" name="Groep 216">
            <a:extLst>
              <a:ext uri="{FF2B5EF4-FFF2-40B4-BE49-F238E27FC236}">
                <a16:creationId xmlns:a16="http://schemas.microsoft.com/office/drawing/2014/main" id="{B8B0D35A-0B98-4ABE-83D9-477133EC0658}"/>
              </a:ext>
            </a:extLst>
          </p:cNvPr>
          <p:cNvGrpSpPr/>
          <p:nvPr userDrawn="1"/>
        </p:nvGrpSpPr>
        <p:grpSpPr>
          <a:xfrm>
            <a:off x="-3786437" y="2935704"/>
            <a:ext cx="3693386" cy="3733303"/>
            <a:chOff x="-3786437" y="2935704"/>
            <a:chExt cx="3693386" cy="3733303"/>
          </a:xfrm>
        </p:grpSpPr>
        <p:sp>
          <p:nvSpPr>
            <p:cNvPr id="218" name="Rechthoek 217">
              <a:extLst>
                <a:ext uri="{FF2B5EF4-FFF2-40B4-BE49-F238E27FC236}">
                  <a16:creationId xmlns:a16="http://schemas.microsoft.com/office/drawing/2014/main" id="{50514273-C8CC-492F-90ED-3CD764632A1F}"/>
                </a:ext>
              </a:extLst>
            </p:cNvPr>
            <p:cNvSpPr/>
            <p:nvPr userDrawn="1"/>
          </p:nvSpPr>
          <p:spPr>
            <a:xfrm>
              <a:off x="-3786165" y="2935704"/>
              <a:ext cx="3593091" cy="3001071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Security level</a:t>
              </a:r>
            </a:p>
          </p:txBody>
        </p:sp>
        <p:sp>
          <p:nvSpPr>
            <p:cNvPr id="219" name="Ovaal 218">
              <a:extLst>
                <a:ext uri="{FF2B5EF4-FFF2-40B4-BE49-F238E27FC236}">
                  <a16:creationId xmlns:a16="http://schemas.microsoft.com/office/drawing/2014/main" id="{A3AB7987-E9F1-4429-B0F8-B9AF2C29FB42}"/>
                </a:ext>
              </a:extLst>
            </p:cNvPr>
            <p:cNvSpPr/>
            <p:nvPr userDrawn="1"/>
          </p:nvSpPr>
          <p:spPr>
            <a:xfrm>
              <a:off x="-3603587" y="340755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0" name="Rechthoek 219">
              <a:extLst>
                <a:ext uri="{FF2B5EF4-FFF2-40B4-BE49-F238E27FC236}">
                  <a16:creationId xmlns:a16="http://schemas.microsoft.com/office/drawing/2014/main" id="{B8A3B0AE-B6DF-40B9-942F-7D15060FE822}"/>
                </a:ext>
              </a:extLst>
            </p:cNvPr>
            <p:cNvSpPr/>
            <p:nvPr userDrawn="1"/>
          </p:nvSpPr>
          <p:spPr>
            <a:xfrm>
              <a:off x="-3319415" y="3407555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ADD A SECURITY CLASSIFICATION </a:t>
              </a:r>
              <a:br>
                <a:rPr lang="nl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EVERY PRESENTATION</a:t>
              </a:r>
              <a:r>
                <a:rPr lang="nl-NL" sz="1400" b="1" kern="1200" cap="all" baseline="0">
                  <a:solidFill>
                    <a:schemeClr val="accent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lang="en-NL" sz="1400" b="1" kern="1200" cap="all" baseline="0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1" name="Ovaal 220">
              <a:extLst>
                <a:ext uri="{FF2B5EF4-FFF2-40B4-BE49-F238E27FC236}">
                  <a16:creationId xmlns:a16="http://schemas.microsoft.com/office/drawing/2014/main" id="{00334228-7D9A-4455-9806-5F67BC3AACB3}"/>
                </a:ext>
              </a:extLst>
            </p:cNvPr>
            <p:cNvSpPr/>
            <p:nvPr userDrawn="1"/>
          </p:nvSpPr>
          <p:spPr>
            <a:xfrm>
              <a:off x="-3603587" y="39434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2" name="Rechthoek 221">
              <a:extLst>
                <a:ext uri="{FF2B5EF4-FFF2-40B4-BE49-F238E27FC236}">
                  <a16:creationId xmlns:a16="http://schemas.microsoft.com/office/drawing/2014/main" id="{7BC4F40D-C837-4590-A6A4-C6492869A026}"/>
                </a:ext>
              </a:extLst>
            </p:cNvPr>
            <p:cNvSpPr/>
            <p:nvPr userDrawn="1"/>
          </p:nvSpPr>
          <p:spPr>
            <a:xfrm>
              <a:off x="-3319415" y="3943436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Pull</a:t>
              </a:r>
              <a:r>
                <a:rPr kumimoji="0" lang="en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one of these 4 text boxes </a:t>
              </a:r>
              <a:br>
                <a:rPr kumimoji="0" lang="nl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into your presentation:</a:t>
              </a:r>
            </a:p>
          </p:txBody>
        </p:sp>
        <p:sp>
          <p:nvSpPr>
            <p:cNvPr id="223" name="Ovaal 222">
              <a:extLst>
                <a:ext uri="{FF2B5EF4-FFF2-40B4-BE49-F238E27FC236}">
                  <a16:creationId xmlns:a16="http://schemas.microsoft.com/office/drawing/2014/main" id="{604D1F70-0A26-4941-9168-713D7F28D3DE}"/>
                </a:ext>
              </a:extLst>
            </p:cNvPr>
            <p:cNvSpPr/>
            <p:nvPr userDrawn="1"/>
          </p:nvSpPr>
          <p:spPr>
            <a:xfrm>
              <a:off x="-3603587" y="549559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24" name="Rechthoek 223">
              <a:extLst>
                <a:ext uri="{FF2B5EF4-FFF2-40B4-BE49-F238E27FC236}">
                  <a16:creationId xmlns:a16="http://schemas.microsoft.com/office/drawing/2014/main" id="{9384A648-ED9C-446A-9524-5BB12A4E6788}"/>
                </a:ext>
              </a:extLst>
            </p:cNvPr>
            <p:cNvSpPr/>
            <p:nvPr userDrawn="1"/>
          </p:nvSpPr>
          <p:spPr>
            <a:xfrm>
              <a:off x="-3319416" y="5495591"/>
              <a:ext cx="3126341" cy="17683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200" b="0" i="0" u="none" strike="noStrike" kern="0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Do not use any variations on the defined levels. </a:t>
              </a:r>
            </a:p>
          </p:txBody>
        </p:sp>
        <p:sp>
          <p:nvSpPr>
            <p:cNvPr id="225" name="Rechthoek 224">
              <a:extLst>
                <a:ext uri="{FF2B5EF4-FFF2-40B4-BE49-F238E27FC236}">
                  <a16:creationId xmlns:a16="http://schemas.microsoft.com/office/drawing/2014/main" id="{E1812C07-F05E-4A82-AC0F-90DF13FDC6BA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NL" sz="1200" b="1" kern="1200" cap="all" baseline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Read more on this classification via </a:t>
              </a:r>
              <a:br>
                <a:rPr lang="nl-NL" sz="1200" b="1" kern="1200" cap="all" baseline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NL" sz="1200" b="1" kern="1200" cap="all" baseline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ORBIT &gt; Spaces &gt; QRC &gt; Security.</a:t>
              </a:r>
            </a:p>
          </p:txBody>
        </p:sp>
        <p:grpSp>
          <p:nvGrpSpPr>
            <p:cNvPr id="226" name="ICOON_info">
              <a:extLst>
                <a:ext uri="{FF2B5EF4-FFF2-40B4-BE49-F238E27FC236}">
                  <a16:creationId xmlns:a16="http://schemas.microsoft.com/office/drawing/2014/main" id="{2F0630EC-EC5F-411C-8DDA-0F31B66FBB3C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227" name="Ovaal 226">
                <a:extLst>
                  <a:ext uri="{FF2B5EF4-FFF2-40B4-BE49-F238E27FC236}">
                    <a16:creationId xmlns:a16="http://schemas.microsoft.com/office/drawing/2014/main" id="{64F19797-B8AF-4B17-AE7E-F2CE5DB8B4E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8" name="Graphic 163" descr="Informatie">
                <a:extLst>
                  <a:ext uri="{FF2B5EF4-FFF2-40B4-BE49-F238E27FC236}">
                    <a16:creationId xmlns:a16="http://schemas.microsoft.com/office/drawing/2014/main" id="{F8C0313B-8DB4-4184-82A2-ED03A99C0FA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33" name="Tijdelijke aanduiding voor tekst 22">
            <a:extLst>
              <a:ext uri="{FF2B5EF4-FFF2-40B4-BE49-F238E27FC236}">
                <a16:creationId xmlns:a16="http://schemas.microsoft.com/office/drawing/2014/main" id="{B1477AEB-1AB7-4453-9694-6E822C645F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-3317127" y="4353849"/>
            <a:ext cx="1433754" cy="228884"/>
          </a:xfrm>
          <a:blipFill>
            <a:blip r:embed="rId6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4" name="Tijdelijke aanduiding voor tekst 22">
            <a:extLst>
              <a:ext uri="{FF2B5EF4-FFF2-40B4-BE49-F238E27FC236}">
                <a16:creationId xmlns:a16="http://schemas.microsoft.com/office/drawing/2014/main" id="{EB057DFF-5BDE-4038-B576-334DBBEFDD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3317127" y="4620549"/>
            <a:ext cx="1433754" cy="228884"/>
          </a:xfrm>
          <a:blipFill>
            <a:blip r:embed="rId7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5" name="Tijdelijke aanduiding voor tekst 22">
            <a:extLst>
              <a:ext uri="{FF2B5EF4-FFF2-40B4-BE49-F238E27FC236}">
                <a16:creationId xmlns:a16="http://schemas.microsoft.com/office/drawing/2014/main" id="{EA6D8AA8-D217-4975-9B89-301510778C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-3317127" y="4887249"/>
            <a:ext cx="1433754" cy="228884"/>
          </a:xfrm>
          <a:blipFill>
            <a:blip r:embed="rId8"/>
            <a:srcRect/>
            <a:stretch>
              <a:fillRect l="-7530" t="-17512" r="7530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236" name="Tijdelijke aanduiding voor tekst 22">
            <a:extLst>
              <a:ext uri="{FF2B5EF4-FFF2-40B4-BE49-F238E27FC236}">
                <a16:creationId xmlns:a16="http://schemas.microsoft.com/office/drawing/2014/main" id="{2DFB0DA3-EE8D-4844-9F83-0F5DD6E924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-3317127" y="5153949"/>
            <a:ext cx="2038350" cy="228884"/>
          </a:xfrm>
          <a:blipFill>
            <a:blip r:embed="rId9"/>
            <a:srcRect/>
            <a:stretch>
              <a:fillRect l="-4776" t="-17512" r="4776" b="-36382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4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7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1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uiExpand="1" build="p" animBg="1">
        <p:tmplLst>
          <p:tmpl>
            <p:tnLst>
              <p:par>
                <p:cTn presetID="17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6" grpId="0" animBg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childTnLst>
                    <p:animEffect transition="out" filter="fade">
                      <p:cBhvr>
                        <p:cTn dur="10"/>
                        <p:tgtEl>
                          <p:spTgt spid="21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9"/>
                          </p:stCondLst>
                        </p:cTn>
                        <p:tgtEl>
                          <p:spTgt spid="2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23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6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Afbeelding 129" descr="Afbeelding met tafel&#10;&#10;Automatisch gegenereerde beschrijving">
            <a:extLst>
              <a:ext uri="{FF2B5EF4-FFF2-40B4-BE49-F238E27FC236}">
                <a16:creationId xmlns:a16="http://schemas.microsoft.com/office/drawing/2014/main" id="{DA13CF5A-CEC4-48AC-B10C-688BCEA98E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0"/>
            <a:ext cx="6096000" cy="6858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wat </a:t>
            </a:r>
            <a:r>
              <a:rPr lang="en-GB" noProof="0" dirty="0" err="1"/>
              <a:t>nou</a:t>
            </a:r>
            <a:r>
              <a:rPr lang="en-GB" noProof="0" dirty="0"/>
              <a:t> </a:t>
            </a:r>
          </a:p>
        </p:txBody>
      </p:sp>
      <p:sp>
        <p:nvSpPr>
          <p:cNvPr id="23" name="Tijdelijke aanduiding voor tekst 20">
            <a:extLst>
              <a:ext uri="{FF2B5EF4-FFF2-40B4-BE49-F238E27FC236}">
                <a16:creationId xmlns:a16="http://schemas.microsoft.com/office/drawing/2014/main" id="{7B36E903-0E7F-437F-96FF-6E975628D4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2031" y="393917"/>
            <a:ext cx="6102016" cy="5351263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wat </a:t>
            </a:r>
            <a:r>
              <a:rPr lang="en-GB" noProof="0" dirty="0" err="1"/>
              <a:t>nou</a:t>
            </a:r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92111"/>
            <a:ext cx="4524031" cy="616304"/>
          </a:xfrm>
          <a:solidFill>
            <a:schemeClr val="accent1"/>
          </a:solidFill>
        </p:spPr>
        <p:txBody>
          <a:bodyPr wrap="square" lIns="0" tIns="72000" rIns="144000" bIns="7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650648"/>
            <a:ext cx="4524031" cy="4098786"/>
          </a:xfrm>
        </p:spPr>
        <p:txBody>
          <a:bodyPr vert="horz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9309E-5942-453A-A421-220139486EE9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+ TABLE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6016" y="0"/>
            <a:ext cx="12204032" cy="6902039"/>
            <a:chOff x="-12032" y="0"/>
            <a:chExt cx="12204032" cy="6902039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6077952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242EFE9B-8785-4903-BA70-746F9740CC8E}"/>
                </a:ext>
              </a:extLst>
            </p:cNvPr>
            <p:cNvSpPr/>
            <p:nvPr userDrawn="1"/>
          </p:nvSpPr>
          <p:spPr>
            <a:xfrm>
              <a:off x="5304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4D85FFFD-FD8A-45D7-A009-02BE87A282D3}"/>
                </a:ext>
              </a:extLst>
            </p:cNvPr>
            <p:cNvSpPr/>
            <p:nvPr userDrawn="1"/>
          </p:nvSpPr>
          <p:spPr>
            <a:xfrm>
              <a:off x="5687967" y="4404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3B0C9F-BDF9-42E6-B5C7-9EF35E18A61E}"/>
                </a:ext>
              </a:extLst>
            </p:cNvPr>
            <p:cNvSpPr/>
            <p:nvPr userDrawn="1"/>
          </p:nvSpPr>
          <p:spPr>
            <a:xfrm>
              <a:off x="5693982" y="394430"/>
              <a:ext cx="6498017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41C2246D-A49D-468F-A585-1E811CE64666}"/>
                </a:ext>
              </a:extLst>
            </p:cNvPr>
            <p:cNvSpPr/>
            <p:nvPr userDrawn="1"/>
          </p:nvSpPr>
          <p:spPr>
            <a:xfrm>
              <a:off x="-12032" y="5353434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8" name="Tijdelijke aanduiding voor tabel 16">
            <a:extLst>
              <a:ext uri="{FF2B5EF4-FFF2-40B4-BE49-F238E27FC236}">
                <a16:creationId xmlns:a16="http://schemas.microsoft.com/office/drawing/2014/main" id="{A700C075-5D82-4474-BE23-E079A38B93E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096000" y="789917"/>
            <a:ext cx="5322047" cy="4559262"/>
          </a:xfrm>
          <a:solidFill>
            <a:schemeClr val="bg1">
              <a:lumMod val="95000"/>
            </a:schemeClr>
          </a:solidFill>
        </p:spPr>
        <p:txBody>
          <a:bodyPr tIns="162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to add a table</a:t>
            </a:r>
          </a:p>
        </p:txBody>
      </p:sp>
      <p:grpSp>
        <p:nvGrpSpPr>
          <p:cNvPr id="131" name="Groep 130">
            <a:extLst>
              <a:ext uri="{FF2B5EF4-FFF2-40B4-BE49-F238E27FC236}">
                <a16:creationId xmlns:a16="http://schemas.microsoft.com/office/drawing/2014/main" id="{85CA52F2-18A7-4E27-97C6-0E2BC29EEE5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32" name="Vrije vorm: vorm 131">
              <a:extLst>
                <a:ext uri="{FF2B5EF4-FFF2-40B4-BE49-F238E27FC236}">
                  <a16:creationId xmlns:a16="http://schemas.microsoft.com/office/drawing/2014/main" id="{7FD120D5-CB2F-446D-A894-431C4CDE56F3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3" name="Vrije vorm: vorm 132">
              <a:extLst>
                <a:ext uri="{FF2B5EF4-FFF2-40B4-BE49-F238E27FC236}">
                  <a16:creationId xmlns:a16="http://schemas.microsoft.com/office/drawing/2014/main" id="{767F81AA-378F-40F3-9E87-0286093DB877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4" name="Vrije vorm: vorm 133">
              <a:extLst>
                <a:ext uri="{FF2B5EF4-FFF2-40B4-BE49-F238E27FC236}">
                  <a16:creationId xmlns:a16="http://schemas.microsoft.com/office/drawing/2014/main" id="{522C8BB7-5176-41AB-A25F-1C7018C76A37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5" name="Vrije vorm: vorm 134">
              <a:extLst>
                <a:ext uri="{FF2B5EF4-FFF2-40B4-BE49-F238E27FC236}">
                  <a16:creationId xmlns:a16="http://schemas.microsoft.com/office/drawing/2014/main" id="{D46F6B20-24DF-41BD-A348-0819520FCCA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6" name="Vrije vorm: vorm 135">
              <a:extLst>
                <a:ext uri="{FF2B5EF4-FFF2-40B4-BE49-F238E27FC236}">
                  <a16:creationId xmlns:a16="http://schemas.microsoft.com/office/drawing/2014/main" id="{C519B030-6AC2-4190-8B6B-D7CD3FDF49A0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7" name="Vrije vorm: vorm 136">
              <a:extLst>
                <a:ext uri="{FF2B5EF4-FFF2-40B4-BE49-F238E27FC236}">
                  <a16:creationId xmlns:a16="http://schemas.microsoft.com/office/drawing/2014/main" id="{8C5BF8DA-A60B-4083-B4F3-EC54D3DA2F72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38" name="INSTRUCTION">
            <a:extLst>
              <a:ext uri="{FF2B5EF4-FFF2-40B4-BE49-F238E27FC236}">
                <a16:creationId xmlns:a16="http://schemas.microsoft.com/office/drawing/2014/main" id="{43A57529-1F03-40A6-84F7-B395B6FC47BF}"/>
              </a:ext>
            </a:extLst>
          </p:cNvPr>
          <p:cNvGrpSpPr/>
          <p:nvPr userDrawn="1"/>
        </p:nvGrpSpPr>
        <p:grpSpPr>
          <a:xfrm>
            <a:off x="12377867" y="2"/>
            <a:ext cx="3593091" cy="3316404"/>
            <a:chOff x="-3786165" y="2"/>
            <a:chExt cx="3593091" cy="3316404"/>
          </a:xfrm>
        </p:grpSpPr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6573F04F-B3A7-4850-8D3C-5713D4E6828C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0BE999AC-317F-4CE4-8E4F-16611522C38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4F638444-DBB2-4F92-9C0B-4D1C37E9B70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3" name="Ovaal 142">
              <a:extLst>
                <a:ext uri="{FF2B5EF4-FFF2-40B4-BE49-F238E27FC236}">
                  <a16:creationId xmlns:a16="http://schemas.microsoft.com/office/drawing/2014/main" id="{39567560-CC2D-4C2F-A99A-C40791C13B4A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C01FCF23-CF7E-4372-BB9D-BC26BC687A0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05EE4020-C270-47B8-A8F8-56C7143C21A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C8F9E903-337D-4C52-8CAA-7EF41A92A17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61" name="Rechte verbindingslijn 160">
                <a:extLst>
                  <a:ext uri="{FF2B5EF4-FFF2-40B4-BE49-F238E27FC236}">
                    <a16:creationId xmlns:a16="http://schemas.microsoft.com/office/drawing/2014/main" id="{886C8CD9-35F6-451F-9A2F-6B616E48EF8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2" name="Gelijkbenige driehoek 161">
                <a:extLst>
                  <a:ext uri="{FF2B5EF4-FFF2-40B4-BE49-F238E27FC236}">
                    <a16:creationId xmlns:a16="http://schemas.microsoft.com/office/drawing/2014/main" id="{B856981B-AF4C-420B-9C12-FCC34855A6B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EB56057B-CA27-47BD-BC92-CB47CB07015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D85F44F5-3304-49DB-A802-7529090CC677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148" name="Tabel icoon">
              <a:extLst>
                <a:ext uri="{FF2B5EF4-FFF2-40B4-BE49-F238E27FC236}">
                  <a16:creationId xmlns:a16="http://schemas.microsoft.com/office/drawing/2014/main" id="{C10B3AE7-3495-4005-84DE-21D60F5A233C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4D10B505-6AC1-4F41-8DB7-86F21FBAB29D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279331A6-6D28-4BB2-9CF2-AC69A7FAB003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4" name="Rechte verbindingslijn 153">
                <a:extLst>
                  <a:ext uri="{FF2B5EF4-FFF2-40B4-BE49-F238E27FC236}">
                    <a16:creationId xmlns:a16="http://schemas.microsoft.com/office/drawing/2014/main" id="{5CE1589F-03A6-44A5-A670-6D7CD9361DC3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93979873-4E2E-47FE-B4C3-BDCBB5ACDE68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59C6FD00-31BE-4714-9BCE-3B2936858A61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9B4726F0-57EE-4D02-8F6A-CDC7769EDA41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Rechte verbindingslijn 157">
                <a:extLst>
                  <a:ext uri="{FF2B5EF4-FFF2-40B4-BE49-F238E27FC236}">
                    <a16:creationId xmlns:a16="http://schemas.microsoft.com/office/drawing/2014/main" id="{844D1A7F-59BF-47A5-AD82-01EBBEEEF699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D58F1E61-7674-4F52-BE97-2098733540CB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4" name="Groep 216">
            <a:extLst>
              <a:ext uri="{FF2B5EF4-FFF2-40B4-BE49-F238E27FC236}">
                <a16:creationId xmlns:a16="http://schemas.microsoft.com/office/drawing/2014/main" id="{1014B322-5972-42CB-B727-9BDDF5D1768D}"/>
              </a:ext>
            </a:extLst>
          </p:cNvPr>
          <p:cNvGrpSpPr/>
          <p:nvPr userDrawn="1"/>
        </p:nvGrpSpPr>
        <p:grpSpPr>
          <a:xfrm>
            <a:off x="-3787121" y="0"/>
            <a:ext cx="3593091" cy="4641338"/>
            <a:chOff x="12380800" y="0"/>
            <a:chExt cx="3593091" cy="4641338"/>
          </a:xfrm>
        </p:grpSpPr>
        <p:sp>
          <p:nvSpPr>
            <p:cNvPr id="125" name="Rechthoek 217">
              <a:extLst>
                <a:ext uri="{FF2B5EF4-FFF2-40B4-BE49-F238E27FC236}">
                  <a16:creationId xmlns:a16="http://schemas.microsoft.com/office/drawing/2014/main" id="{18ED087A-2B2A-45F3-98A4-215E2183C8EE}"/>
                </a:ext>
              </a:extLst>
            </p:cNvPr>
            <p:cNvSpPr/>
            <p:nvPr userDrawn="1"/>
          </p:nvSpPr>
          <p:spPr>
            <a:xfrm>
              <a:off x="12380800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26" name="Ovaal 218">
              <a:extLst>
                <a:ext uri="{FF2B5EF4-FFF2-40B4-BE49-F238E27FC236}">
                  <a16:creationId xmlns:a16="http://schemas.microsoft.com/office/drawing/2014/main" id="{60BB376B-0186-417E-9C43-7942353E1B88}"/>
                </a:ext>
              </a:extLst>
            </p:cNvPr>
            <p:cNvSpPr/>
            <p:nvPr userDrawn="1"/>
          </p:nvSpPr>
          <p:spPr>
            <a:xfrm>
              <a:off x="12562782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7" name="Rechthoek 219">
              <a:extLst>
                <a:ext uri="{FF2B5EF4-FFF2-40B4-BE49-F238E27FC236}">
                  <a16:creationId xmlns:a16="http://schemas.microsoft.com/office/drawing/2014/main" id="{8A468BE1-725A-473E-8A82-C0FAD13B1839}"/>
                </a:ext>
              </a:extLst>
            </p:cNvPr>
            <p:cNvSpPr/>
            <p:nvPr userDrawn="1"/>
          </p:nvSpPr>
          <p:spPr>
            <a:xfrm>
              <a:off x="12847550" y="1837484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128" name="Ovaal 220">
              <a:extLst>
                <a:ext uri="{FF2B5EF4-FFF2-40B4-BE49-F238E27FC236}">
                  <a16:creationId xmlns:a16="http://schemas.microsoft.com/office/drawing/2014/main" id="{CD2DF1F7-602C-4BE9-BCA0-BDF601FC0ABF}"/>
                </a:ext>
              </a:extLst>
            </p:cNvPr>
            <p:cNvSpPr/>
            <p:nvPr userDrawn="1"/>
          </p:nvSpPr>
          <p:spPr>
            <a:xfrm>
              <a:off x="12562782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9" name="Rechthoek 294">
              <a:extLst>
                <a:ext uri="{FF2B5EF4-FFF2-40B4-BE49-F238E27FC236}">
                  <a16:creationId xmlns:a16="http://schemas.microsoft.com/office/drawing/2014/main" id="{CDEB72B7-2DD7-4274-BB7B-5163E61AB0D5}"/>
                </a:ext>
              </a:extLst>
            </p:cNvPr>
            <p:cNvSpPr/>
            <p:nvPr userDrawn="1"/>
          </p:nvSpPr>
          <p:spPr>
            <a:xfrm>
              <a:off x="12562782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67" name="Rechthoek 295">
              <a:extLst>
                <a:ext uri="{FF2B5EF4-FFF2-40B4-BE49-F238E27FC236}">
                  <a16:creationId xmlns:a16="http://schemas.microsoft.com/office/drawing/2014/main" id="{B3484225-3340-415A-B10B-503A55237315}"/>
                </a:ext>
              </a:extLst>
            </p:cNvPr>
            <p:cNvSpPr/>
            <p:nvPr userDrawn="1"/>
          </p:nvSpPr>
          <p:spPr>
            <a:xfrm>
              <a:off x="12847550" y="2128873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349250" marR="0" lvl="0" indent="-1714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168" name="Ovaal 296">
              <a:extLst>
                <a:ext uri="{FF2B5EF4-FFF2-40B4-BE49-F238E27FC236}">
                  <a16:creationId xmlns:a16="http://schemas.microsoft.com/office/drawing/2014/main" id="{27A83E18-5FB7-46FB-A8BE-88ACE9F6E8DA}"/>
                </a:ext>
              </a:extLst>
            </p:cNvPr>
            <p:cNvSpPr/>
            <p:nvPr userDrawn="1"/>
          </p:nvSpPr>
          <p:spPr>
            <a:xfrm>
              <a:off x="12562782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9" name="Rechthoek 297">
              <a:extLst>
                <a:ext uri="{FF2B5EF4-FFF2-40B4-BE49-F238E27FC236}">
                  <a16:creationId xmlns:a16="http://schemas.microsoft.com/office/drawing/2014/main" id="{84815A17-73A8-4F1B-BE01-AFA374B3263F}"/>
                </a:ext>
              </a:extLst>
            </p:cNvPr>
            <p:cNvSpPr/>
            <p:nvPr userDrawn="1"/>
          </p:nvSpPr>
          <p:spPr>
            <a:xfrm>
              <a:off x="12847550" y="2420262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170" name="Ovaal 298">
              <a:extLst>
                <a:ext uri="{FF2B5EF4-FFF2-40B4-BE49-F238E27FC236}">
                  <a16:creationId xmlns:a16="http://schemas.microsoft.com/office/drawing/2014/main" id="{DB77D1EB-9138-49BA-9B0C-BECD2A3041DC}"/>
                </a:ext>
              </a:extLst>
            </p:cNvPr>
            <p:cNvSpPr/>
            <p:nvPr userDrawn="1"/>
          </p:nvSpPr>
          <p:spPr>
            <a:xfrm>
              <a:off x="12562782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1" name="Rechthoek 299">
              <a:extLst>
                <a:ext uri="{FF2B5EF4-FFF2-40B4-BE49-F238E27FC236}">
                  <a16:creationId xmlns:a16="http://schemas.microsoft.com/office/drawing/2014/main" id="{83D3D8AF-B71B-4CDB-80C2-02C37EB900CC}"/>
                </a:ext>
              </a:extLst>
            </p:cNvPr>
            <p:cNvSpPr/>
            <p:nvPr userDrawn="1"/>
          </p:nvSpPr>
          <p:spPr>
            <a:xfrm>
              <a:off x="12847550" y="2711651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172" name="Ovaal 300">
              <a:extLst>
                <a:ext uri="{FF2B5EF4-FFF2-40B4-BE49-F238E27FC236}">
                  <a16:creationId xmlns:a16="http://schemas.microsoft.com/office/drawing/2014/main" id="{1C411436-5560-4384-BFE5-5F7546AB1722}"/>
                </a:ext>
              </a:extLst>
            </p:cNvPr>
            <p:cNvSpPr/>
            <p:nvPr userDrawn="1"/>
          </p:nvSpPr>
          <p:spPr>
            <a:xfrm>
              <a:off x="12562782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73" name="Rechthoek 301">
              <a:extLst>
                <a:ext uri="{FF2B5EF4-FFF2-40B4-BE49-F238E27FC236}">
                  <a16:creationId xmlns:a16="http://schemas.microsoft.com/office/drawing/2014/main" id="{7CCDA665-A764-449A-B7BD-F4D48582BA82}"/>
                </a:ext>
              </a:extLst>
            </p:cNvPr>
            <p:cNvSpPr/>
            <p:nvPr userDrawn="1"/>
          </p:nvSpPr>
          <p:spPr>
            <a:xfrm>
              <a:off x="12847550" y="3003040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174" name="Ovaal 302">
              <a:extLst>
                <a:ext uri="{FF2B5EF4-FFF2-40B4-BE49-F238E27FC236}">
                  <a16:creationId xmlns:a16="http://schemas.microsoft.com/office/drawing/2014/main" id="{F8B91B30-BBD3-4789-A1EE-0F6D8619F821}"/>
                </a:ext>
              </a:extLst>
            </p:cNvPr>
            <p:cNvSpPr/>
            <p:nvPr userDrawn="1"/>
          </p:nvSpPr>
          <p:spPr>
            <a:xfrm>
              <a:off x="12562782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5" name="Rechthoek 303">
              <a:extLst>
                <a:ext uri="{FF2B5EF4-FFF2-40B4-BE49-F238E27FC236}">
                  <a16:creationId xmlns:a16="http://schemas.microsoft.com/office/drawing/2014/main" id="{22173B8A-8351-4DAA-9751-01D4C361F01B}"/>
                </a:ext>
              </a:extLst>
            </p:cNvPr>
            <p:cNvSpPr/>
            <p:nvPr userDrawn="1"/>
          </p:nvSpPr>
          <p:spPr>
            <a:xfrm>
              <a:off x="12847550" y="3585818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176" name="Ovaal 304">
              <a:extLst>
                <a:ext uri="{FF2B5EF4-FFF2-40B4-BE49-F238E27FC236}">
                  <a16:creationId xmlns:a16="http://schemas.microsoft.com/office/drawing/2014/main" id="{44B51493-DBCD-41A7-88CB-9C2B9DCF8D75}"/>
                </a:ext>
              </a:extLst>
            </p:cNvPr>
            <p:cNvSpPr/>
            <p:nvPr userDrawn="1"/>
          </p:nvSpPr>
          <p:spPr>
            <a:xfrm>
              <a:off x="12562782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77" name="Rechthoek 305">
              <a:extLst>
                <a:ext uri="{FF2B5EF4-FFF2-40B4-BE49-F238E27FC236}">
                  <a16:creationId xmlns:a16="http://schemas.microsoft.com/office/drawing/2014/main" id="{2639E5DA-1275-4BEE-BC2F-2D4079906E7C}"/>
                </a:ext>
              </a:extLst>
            </p:cNvPr>
            <p:cNvSpPr/>
            <p:nvPr userDrawn="1"/>
          </p:nvSpPr>
          <p:spPr>
            <a:xfrm>
              <a:off x="12841135" y="3877207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178" name="Ovaal 306">
              <a:extLst>
                <a:ext uri="{FF2B5EF4-FFF2-40B4-BE49-F238E27FC236}">
                  <a16:creationId xmlns:a16="http://schemas.microsoft.com/office/drawing/2014/main" id="{DF0E520A-BA28-48D3-B406-CBFC68D0954A}"/>
                </a:ext>
              </a:extLst>
            </p:cNvPr>
            <p:cNvSpPr/>
            <p:nvPr userDrawn="1"/>
          </p:nvSpPr>
          <p:spPr>
            <a:xfrm>
              <a:off x="12562782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9" name="Rechthoek 307">
              <a:extLst>
                <a:ext uri="{FF2B5EF4-FFF2-40B4-BE49-F238E27FC236}">
                  <a16:creationId xmlns:a16="http://schemas.microsoft.com/office/drawing/2014/main" id="{CBB29F5C-A477-453A-B4FE-A91A12A353FC}"/>
                </a:ext>
              </a:extLst>
            </p:cNvPr>
            <p:cNvSpPr/>
            <p:nvPr userDrawn="1"/>
          </p:nvSpPr>
          <p:spPr>
            <a:xfrm>
              <a:off x="12847550" y="4168594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180" name="Ovaal 308">
              <a:extLst>
                <a:ext uri="{FF2B5EF4-FFF2-40B4-BE49-F238E27FC236}">
                  <a16:creationId xmlns:a16="http://schemas.microsoft.com/office/drawing/2014/main" id="{771A9CDD-6BB8-4E0B-9023-CDFCFF638E51}"/>
                </a:ext>
              </a:extLst>
            </p:cNvPr>
            <p:cNvSpPr/>
            <p:nvPr userDrawn="1"/>
          </p:nvSpPr>
          <p:spPr>
            <a:xfrm>
              <a:off x="12562782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81" name="Rechthoek 309">
              <a:extLst>
                <a:ext uri="{FF2B5EF4-FFF2-40B4-BE49-F238E27FC236}">
                  <a16:creationId xmlns:a16="http://schemas.microsoft.com/office/drawing/2014/main" id="{D6257348-4723-40B6-86C9-90F5470CC1F2}"/>
                </a:ext>
              </a:extLst>
            </p:cNvPr>
            <p:cNvSpPr/>
            <p:nvPr userDrawn="1"/>
          </p:nvSpPr>
          <p:spPr>
            <a:xfrm>
              <a:off x="12847550" y="3294429"/>
              <a:ext cx="2949220" cy="180000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184" name="VOORBEELD">
              <a:extLst>
                <a:ext uri="{FF2B5EF4-FFF2-40B4-BE49-F238E27FC236}">
                  <a16:creationId xmlns:a16="http://schemas.microsoft.com/office/drawing/2014/main" id="{BE42D3D8-A2E2-41DE-A31B-D75FA68A8186}"/>
                </a:ext>
              </a:extLst>
            </p:cNvPr>
            <p:cNvGrpSpPr/>
            <p:nvPr userDrawn="1"/>
          </p:nvGrpSpPr>
          <p:grpSpPr>
            <a:xfrm>
              <a:off x="12561794" y="458674"/>
              <a:ext cx="3234311" cy="558875"/>
              <a:chOff x="-3605171" y="458674"/>
              <a:chExt cx="3234311" cy="558875"/>
            </a:xfrm>
          </p:grpSpPr>
          <p:sp>
            <p:nvSpPr>
              <p:cNvPr id="185" name="Rechthoek 313">
                <a:extLst>
                  <a:ext uri="{FF2B5EF4-FFF2-40B4-BE49-F238E27FC236}">
                    <a16:creationId xmlns:a16="http://schemas.microsoft.com/office/drawing/2014/main" id="{5D661062-A541-4BCF-81C5-C047CFF2B2D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86" name="Rechthoek 314">
                <a:extLst>
                  <a:ext uri="{FF2B5EF4-FFF2-40B4-BE49-F238E27FC236}">
                    <a16:creationId xmlns:a16="http://schemas.microsoft.com/office/drawing/2014/main" id="{A05E2CC6-41E9-4B09-BCFD-D0085B54D552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87" name="Groep 315">
                <a:extLst>
                  <a:ext uri="{FF2B5EF4-FFF2-40B4-BE49-F238E27FC236}">
                    <a16:creationId xmlns:a16="http://schemas.microsoft.com/office/drawing/2014/main" id="{20BDE40E-CAE7-400E-AD93-EEBC111963C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8" name="Groep 346">
                  <a:extLst>
                    <a:ext uri="{FF2B5EF4-FFF2-40B4-BE49-F238E27FC236}">
                      <a16:creationId xmlns:a16="http://schemas.microsoft.com/office/drawing/2014/main" id="{9215A77C-30D9-4AD0-AAF4-65C9806D1E1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0" name="Rechte verbindingslijn 348">
                    <a:extLst>
                      <a:ext uri="{FF2B5EF4-FFF2-40B4-BE49-F238E27FC236}">
                        <a16:creationId xmlns:a16="http://schemas.microsoft.com/office/drawing/2014/main" id="{FA47956F-E3AE-477F-8795-8BA186D49C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349">
                    <a:extLst>
                      <a:ext uri="{FF2B5EF4-FFF2-40B4-BE49-F238E27FC236}">
                        <a16:creationId xmlns:a16="http://schemas.microsoft.com/office/drawing/2014/main" id="{B4D0F427-D424-4BEB-9EB8-A59A9B0638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350">
                    <a:extLst>
                      <a:ext uri="{FF2B5EF4-FFF2-40B4-BE49-F238E27FC236}">
                        <a16:creationId xmlns:a16="http://schemas.microsoft.com/office/drawing/2014/main" id="{D9656CAD-154A-4BE9-B3B6-FC247CF633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3" name="Rechte verbindingslijn 351">
                    <a:extLst>
                      <a:ext uri="{FF2B5EF4-FFF2-40B4-BE49-F238E27FC236}">
                        <a16:creationId xmlns:a16="http://schemas.microsoft.com/office/drawing/2014/main" id="{2DAA5133-889C-47CA-A439-111A11DE27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4" name="Rechte verbindingslijn 352">
                    <a:extLst>
                      <a:ext uri="{FF2B5EF4-FFF2-40B4-BE49-F238E27FC236}">
                        <a16:creationId xmlns:a16="http://schemas.microsoft.com/office/drawing/2014/main" id="{F1ADEA96-8805-4879-8E19-996D3B44D6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9" name="Pijl: rechts 347">
                  <a:extLst>
                    <a:ext uri="{FF2B5EF4-FFF2-40B4-BE49-F238E27FC236}">
                      <a16:creationId xmlns:a16="http://schemas.microsoft.com/office/drawing/2014/main" id="{92E4CE28-94AA-4514-A4F1-FCB4F15352C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8" name="Groep 316">
                <a:extLst>
                  <a:ext uri="{FF2B5EF4-FFF2-40B4-BE49-F238E27FC236}">
                    <a16:creationId xmlns:a16="http://schemas.microsoft.com/office/drawing/2014/main" id="{F6F72218-2C8C-4C37-A857-D2D30B7759E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11" name="Groep 339">
                  <a:extLst>
                    <a:ext uri="{FF2B5EF4-FFF2-40B4-BE49-F238E27FC236}">
                      <a16:creationId xmlns:a16="http://schemas.microsoft.com/office/drawing/2014/main" id="{37A90978-8C41-49E5-BE9B-665F4820D06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3" name="Rechte verbindingslijn 341">
                    <a:extLst>
                      <a:ext uri="{FF2B5EF4-FFF2-40B4-BE49-F238E27FC236}">
                        <a16:creationId xmlns:a16="http://schemas.microsoft.com/office/drawing/2014/main" id="{26BC4181-3801-40FA-B70C-781AFC9451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342">
                    <a:extLst>
                      <a:ext uri="{FF2B5EF4-FFF2-40B4-BE49-F238E27FC236}">
                        <a16:creationId xmlns:a16="http://schemas.microsoft.com/office/drawing/2014/main" id="{87CB9A70-483D-4EBE-9F27-DB95053E26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343">
                    <a:extLst>
                      <a:ext uri="{FF2B5EF4-FFF2-40B4-BE49-F238E27FC236}">
                        <a16:creationId xmlns:a16="http://schemas.microsoft.com/office/drawing/2014/main" id="{4702D9B9-BA2B-4B91-8532-3BE18E3D11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344">
                    <a:extLst>
                      <a:ext uri="{FF2B5EF4-FFF2-40B4-BE49-F238E27FC236}">
                        <a16:creationId xmlns:a16="http://schemas.microsoft.com/office/drawing/2014/main" id="{9DB4EB94-F8B1-4166-9077-6101874672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345">
                    <a:extLst>
                      <a:ext uri="{FF2B5EF4-FFF2-40B4-BE49-F238E27FC236}">
                        <a16:creationId xmlns:a16="http://schemas.microsoft.com/office/drawing/2014/main" id="{25BC0CF5-4748-450B-9D16-2AF60E210D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2" name="Pijl: rechts 340">
                  <a:extLst>
                    <a:ext uri="{FF2B5EF4-FFF2-40B4-BE49-F238E27FC236}">
                      <a16:creationId xmlns:a16="http://schemas.microsoft.com/office/drawing/2014/main" id="{3D74FFAA-E912-4C97-BF1A-A9C8F7F5D7C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9" name="Rechte verbindingslijn 317">
                <a:extLst>
                  <a:ext uri="{FF2B5EF4-FFF2-40B4-BE49-F238E27FC236}">
                    <a16:creationId xmlns:a16="http://schemas.microsoft.com/office/drawing/2014/main" id="{541098FF-2186-4F65-BF77-FC9659D4107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90" name="Rechte verbindingslijn 318">
                <a:extLst>
                  <a:ext uri="{FF2B5EF4-FFF2-40B4-BE49-F238E27FC236}">
                    <a16:creationId xmlns:a16="http://schemas.microsoft.com/office/drawing/2014/main" id="{C3AC7AAE-534F-4662-A82D-FDF6AD3FC75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91" name="Rechthoek 319">
                <a:extLst>
                  <a:ext uri="{FF2B5EF4-FFF2-40B4-BE49-F238E27FC236}">
                    <a16:creationId xmlns:a16="http://schemas.microsoft.com/office/drawing/2014/main" id="{738B95FD-A8C3-4F5E-B863-995DD42E006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92" name="Rechthoek 320">
                <a:extLst>
                  <a:ext uri="{FF2B5EF4-FFF2-40B4-BE49-F238E27FC236}">
                    <a16:creationId xmlns:a16="http://schemas.microsoft.com/office/drawing/2014/main" id="{D9CC15C3-C478-4ED9-92E3-2E9DC50CAE8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93" name="Groep 321">
                <a:extLst>
                  <a:ext uri="{FF2B5EF4-FFF2-40B4-BE49-F238E27FC236}">
                    <a16:creationId xmlns:a16="http://schemas.microsoft.com/office/drawing/2014/main" id="{6B6B5A98-EF31-4A88-8912-429900C065B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03" name="Rechthoek 331">
                  <a:extLst>
                    <a:ext uri="{FF2B5EF4-FFF2-40B4-BE49-F238E27FC236}">
                      <a16:creationId xmlns:a16="http://schemas.microsoft.com/office/drawing/2014/main" id="{3A9B053D-4060-4339-8469-9B3AA198FD5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4" name="Groep 332">
                  <a:extLst>
                    <a:ext uri="{FF2B5EF4-FFF2-40B4-BE49-F238E27FC236}">
                      <a16:creationId xmlns:a16="http://schemas.microsoft.com/office/drawing/2014/main" id="{A31E380E-B96E-4C6B-8FEB-B0B4F21D8AB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6" name="Rechte verbindingslijn 334">
                    <a:extLst>
                      <a:ext uri="{FF2B5EF4-FFF2-40B4-BE49-F238E27FC236}">
                        <a16:creationId xmlns:a16="http://schemas.microsoft.com/office/drawing/2014/main" id="{8A4B6FC2-E289-4204-9B8C-46DA15C7996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7" name="Rechte verbindingslijn 335">
                    <a:extLst>
                      <a:ext uri="{FF2B5EF4-FFF2-40B4-BE49-F238E27FC236}">
                        <a16:creationId xmlns:a16="http://schemas.microsoft.com/office/drawing/2014/main" id="{32114795-08FF-4A6D-AC5E-C82A8ADEA0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336">
                    <a:extLst>
                      <a:ext uri="{FF2B5EF4-FFF2-40B4-BE49-F238E27FC236}">
                        <a16:creationId xmlns:a16="http://schemas.microsoft.com/office/drawing/2014/main" id="{6BD3E925-A577-4BE5-86E4-1D1DC719E05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337">
                    <a:extLst>
                      <a:ext uri="{FF2B5EF4-FFF2-40B4-BE49-F238E27FC236}">
                        <a16:creationId xmlns:a16="http://schemas.microsoft.com/office/drawing/2014/main" id="{55A41EB3-6CCB-4429-91D2-398866C318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338">
                    <a:extLst>
                      <a:ext uri="{FF2B5EF4-FFF2-40B4-BE49-F238E27FC236}">
                        <a16:creationId xmlns:a16="http://schemas.microsoft.com/office/drawing/2014/main" id="{D33A64CF-E8C9-4326-BCC9-6B8C85C2ED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5" name="Pijl: rechts 333">
                  <a:extLst>
                    <a:ext uri="{FF2B5EF4-FFF2-40B4-BE49-F238E27FC236}">
                      <a16:creationId xmlns:a16="http://schemas.microsoft.com/office/drawing/2014/main" id="{6ED30993-4FD8-40B4-8681-0EC0C42D8B4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4" name="Groep 322">
                <a:extLst>
                  <a:ext uri="{FF2B5EF4-FFF2-40B4-BE49-F238E27FC236}">
                    <a16:creationId xmlns:a16="http://schemas.microsoft.com/office/drawing/2014/main" id="{B8AA327F-3FEC-42CF-A341-CEA02023590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95" name="Rechthoek 323">
                  <a:extLst>
                    <a:ext uri="{FF2B5EF4-FFF2-40B4-BE49-F238E27FC236}">
                      <a16:creationId xmlns:a16="http://schemas.microsoft.com/office/drawing/2014/main" id="{ADEDDF3C-BBF3-42FC-9E8B-2EA346D1CF5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6" name="Groep 324">
                  <a:extLst>
                    <a:ext uri="{FF2B5EF4-FFF2-40B4-BE49-F238E27FC236}">
                      <a16:creationId xmlns:a16="http://schemas.microsoft.com/office/drawing/2014/main" id="{CC9B6CC7-00E6-44AC-8A98-83DFC47665E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8" name="Rechte verbindingslijn 326">
                    <a:extLst>
                      <a:ext uri="{FF2B5EF4-FFF2-40B4-BE49-F238E27FC236}">
                        <a16:creationId xmlns:a16="http://schemas.microsoft.com/office/drawing/2014/main" id="{93533E06-AE12-4690-B534-E4C001A5DD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327">
                    <a:extLst>
                      <a:ext uri="{FF2B5EF4-FFF2-40B4-BE49-F238E27FC236}">
                        <a16:creationId xmlns:a16="http://schemas.microsoft.com/office/drawing/2014/main" id="{ECB0BFC5-9AA3-476E-BFA0-1816C3D083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328">
                    <a:extLst>
                      <a:ext uri="{FF2B5EF4-FFF2-40B4-BE49-F238E27FC236}">
                        <a16:creationId xmlns:a16="http://schemas.microsoft.com/office/drawing/2014/main" id="{06C32383-8B0E-47C1-ABF6-6D6D3E5E77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329">
                    <a:extLst>
                      <a:ext uri="{FF2B5EF4-FFF2-40B4-BE49-F238E27FC236}">
                        <a16:creationId xmlns:a16="http://schemas.microsoft.com/office/drawing/2014/main" id="{F0D04F1F-59B7-443A-8695-E26E8A1E87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330">
                    <a:extLst>
                      <a:ext uri="{FF2B5EF4-FFF2-40B4-BE49-F238E27FC236}">
                        <a16:creationId xmlns:a16="http://schemas.microsoft.com/office/drawing/2014/main" id="{58666081-9783-48F0-850D-5274FB8A14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7" name="Pijl: rechts 325">
                  <a:extLst>
                    <a:ext uri="{FF2B5EF4-FFF2-40B4-BE49-F238E27FC236}">
                      <a16:creationId xmlns:a16="http://schemas.microsoft.com/office/drawing/2014/main" id="{BFB20260-F2B5-476B-84E6-928D3CAD506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3636835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Afbeelding 66">
            <a:extLst>
              <a:ext uri="{FF2B5EF4-FFF2-40B4-BE49-F238E27FC236}">
                <a16:creationId xmlns:a16="http://schemas.microsoft.com/office/drawing/2014/main" id="{DFBA8505-DF78-47CE-BB0C-A2F5D5DB1F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" y="0"/>
            <a:ext cx="6095999" cy="34290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620BBD6F-5D6C-4E9F-AAF2-041594AF0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6000" y="393917"/>
            <a:ext cx="11412031" cy="5351263"/>
          </a:xfrm>
          <a:solidFill>
            <a:schemeClr val="bg1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wat </a:t>
            </a:r>
            <a:r>
              <a:rPr lang="en-GB" noProof="0" dirty="0" err="1"/>
              <a:t>nou</a:t>
            </a:r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10608000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4ECB-8919-40B9-B290-19C7FD9BEBEA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TABLE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DD6450-2503-4379-9B10-A18F463067D0}"/>
                </a:ext>
              </a:extLst>
            </p:cNvPr>
            <p:cNvSpPr/>
            <p:nvPr userDrawn="1"/>
          </p:nvSpPr>
          <p:spPr>
            <a:xfrm>
              <a:off x="-12032" y="535229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4" name="Tijdelijke aanduiding voor tabel 16">
            <a:extLst>
              <a:ext uri="{FF2B5EF4-FFF2-40B4-BE49-F238E27FC236}">
                <a16:creationId xmlns:a16="http://schemas.microsoft.com/office/drawing/2014/main" id="{783C5D02-AFBE-4804-A52D-40B54C0A8A8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792001" y="1650647"/>
            <a:ext cx="10608000" cy="3698531"/>
          </a:xfrm>
          <a:solidFill>
            <a:schemeClr val="bg1">
              <a:lumMod val="95000"/>
            </a:schemeClr>
          </a:solidFill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the icon below to add a table</a:t>
            </a:r>
          </a:p>
        </p:txBody>
      </p:sp>
      <p:grpSp>
        <p:nvGrpSpPr>
          <p:cNvPr id="60" name="Groep 59">
            <a:extLst>
              <a:ext uri="{FF2B5EF4-FFF2-40B4-BE49-F238E27FC236}">
                <a16:creationId xmlns:a16="http://schemas.microsoft.com/office/drawing/2014/main" id="{DA57A924-6E62-4807-AD62-5D273C423B5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61" name="Vrije vorm: vorm 60">
              <a:extLst>
                <a:ext uri="{FF2B5EF4-FFF2-40B4-BE49-F238E27FC236}">
                  <a16:creationId xmlns:a16="http://schemas.microsoft.com/office/drawing/2014/main" id="{D1638B18-5CE3-4709-A042-90194D444B43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2" name="Vrije vorm: vorm 61">
              <a:extLst>
                <a:ext uri="{FF2B5EF4-FFF2-40B4-BE49-F238E27FC236}">
                  <a16:creationId xmlns:a16="http://schemas.microsoft.com/office/drawing/2014/main" id="{3990F151-8D16-455F-B89C-8A69FE356619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3" name="Vrije vorm: vorm 62">
              <a:extLst>
                <a:ext uri="{FF2B5EF4-FFF2-40B4-BE49-F238E27FC236}">
                  <a16:creationId xmlns:a16="http://schemas.microsoft.com/office/drawing/2014/main" id="{989E545D-E621-4E7C-9803-A0FA9D9BAC9C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4" name="Vrije vorm: vorm 63">
              <a:extLst>
                <a:ext uri="{FF2B5EF4-FFF2-40B4-BE49-F238E27FC236}">
                  <a16:creationId xmlns:a16="http://schemas.microsoft.com/office/drawing/2014/main" id="{B42B8716-A5C7-4CEF-A86A-5E030F15EC8D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5" name="Vrije vorm: vorm 64">
              <a:extLst>
                <a:ext uri="{FF2B5EF4-FFF2-40B4-BE49-F238E27FC236}">
                  <a16:creationId xmlns:a16="http://schemas.microsoft.com/office/drawing/2014/main" id="{08C40218-0547-4CAF-B7C3-934010638A46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66" name="Vrije vorm: vorm 65">
              <a:extLst>
                <a:ext uri="{FF2B5EF4-FFF2-40B4-BE49-F238E27FC236}">
                  <a16:creationId xmlns:a16="http://schemas.microsoft.com/office/drawing/2014/main" id="{74DE9686-D3C8-46DC-B874-F1CDFEC01665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68" name="INSTRUCTION">
            <a:extLst>
              <a:ext uri="{FF2B5EF4-FFF2-40B4-BE49-F238E27FC236}">
                <a16:creationId xmlns:a16="http://schemas.microsoft.com/office/drawing/2014/main" id="{7B4453E4-4A75-4D0F-8C6B-CD221D5A70C6}"/>
              </a:ext>
            </a:extLst>
          </p:cNvPr>
          <p:cNvGrpSpPr/>
          <p:nvPr userDrawn="1"/>
        </p:nvGrpSpPr>
        <p:grpSpPr>
          <a:xfrm>
            <a:off x="12377867" y="2"/>
            <a:ext cx="3593091" cy="3316404"/>
            <a:chOff x="-3786165" y="2"/>
            <a:chExt cx="3593091" cy="3316404"/>
          </a:xfrm>
        </p:grpSpPr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4A8518D4-CADD-4534-8012-99F5D03C69BA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99E30212-4B8D-48CE-BF54-E7CF6D4C8BC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2BA7974D-3CC1-4604-8D5D-AE991B7995D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3" name="Ovaal 72">
              <a:extLst>
                <a:ext uri="{FF2B5EF4-FFF2-40B4-BE49-F238E27FC236}">
                  <a16:creationId xmlns:a16="http://schemas.microsoft.com/office/drawing/2014/main" id="{9B4E18C4-924B-4D96-93A6-977D7BBAAA4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60735ECA-E654-458B-A467-8097906688E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75" name="Groep 74">
              <a:extLst>
                <a:ext uri="{FF2B5EF4-FFF2-40B4-BE49-F238E27FC236}">
                  <a16:creationId xmlns:a16="http://schemas.microsoft.com/office/drawing/2014/main" id="{F008EBD2-5387-48D2-B148-EA7BC4B20DF1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1C04809F-1113-462A-AE5D-2117558A7C2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91" name="Rechte verbindingslijn 90">
                <a:extLst>
                  <a:ext uri="{FF2B5EF4-FFF2-40B4-BE49-F238E27FC236}">
                    <a16:creationId xmlns:a16="http://schemas.microsoft.com/office/drawing/2014/main" id="{17DA9873-8904-4CEF-B6D5-91B42672353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92" name="Gelijkbenige driehoek 91">
                <a:extLst>
                  <a:ext uri="{FF2B5EF4-FFF2-40B4-BE49-F238E27FC236}">
                    <a16:creationId xmlns:a16="http://schemas.microsoft.com/office/drawing/2014/main" id="{B9925588-0CB9-49A6-B97F-14210B1208D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66EE1565-17AD-424E-AC31-73DBE2B0B515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6C941ABC-5172-4ED1-9224-4CF9EB8F29B8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78" name="Tabel icoon">
              <a:extLst>
                <a:ext uri="{FF2B5EF4-FFF2-40B4-BE49-F238E27FC236}">
                  <a16:creationId xmlns:a16="http://schemas.microsoft.com/office/drawing/2014/main" id="{6DB9D38E-5185-4ECA-A5AE-668D4D799F7B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618CAE7C-3117-4185-97E0-5AB327AE42EF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7FAAC4E3-337D-40E9-9B9E-1642DD234936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4" name="Rechte verbindingslijn 83">
                <a:extLst>
                  <a:ext uri="{FF2B5EF4-FFF2-40B4-BE49-F238E27FC236}">
                    <a16:creationId xmlns:a16="http://schemas.microsoft.com/office/drawing/2014/main" id="{06FFF9FE-852B-4767-BACD-97A081FB60A8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Rechte verbindingslijn 84">
                <a:extLst>
                  <a:ext uri="{FF2B5EF4-FFF2-40B4-BE49-F238E27FC236}">
                    <a16:creationId xmlns:a16="http://schemas.microsoft.com/office/drawing/2014/main" id="{E0896A3C-EE03-4C10-B97B-0023281AC6FC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echte verbindingslijn 85">
                <a:extLst>
                  <a:ext uri="{FF2B5EF4-FFF2-40B4-BE49-F238E27FC236}">
                    <a16:creationId xmlns:a16="http://schemas.microsoft.com/office/drawing/2014/main" id="{6B909534-3E48-46FE-8789-9E6F05E679AD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echte verbindingslijn 86">
                <a:extLst>
                  <a:ext uri="{FF2B5EF4-FFF2-40B4-BE49-F238E27FC236}">
                    <a16:creationId xmlns:a16="http://schemas.microsoft.com/office/drawing/2014/main" id="{9D5BD90A-8267-4483-9120-D5012D120E51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ACD31F23-B044-4F58-B58F-AF6D38358141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B2FCA03A-22F0-4597-9264-0C137DA3C3D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94702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EXT |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Afbeelding 146" descr="Afbeelding met voedsel&#10;&#10;Automatisch gegenereerde beschrijving">
            <a:extLst>
              <a:ext uri="{FF2B5EF4-FFF2-40B4-BE49-F238E27FC236}">
                <a16:creationId xmlns:a16="http://schemas.microsoft.com/office/drawing/2014/main" id="{207727FF-4A44-46BE-9D05-7BEC6B28D4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0171" y="792000"/>
            <a:ext cx="2499828" cy="416525"/>
          </a:xfrm>
        </p:spPr>
        <p:txBody>
          <a:bodyPr/>
          <a:lstStyle/>
          <a:p>
            <a:r>
              <a:rPr lang="en-GB" noProof="0" dirty="0"/>
              <a:t>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900170" y="1650648"/>
            <a:ext cx="249982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C73A4-A956-40F3-86F3-9672DB25AD1C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+ TEXT | XL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999" y="1327727"/>
            <a:ext cx="7296512" cy="369853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49949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5291489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99B86544-F4C3-4740-9324-EB588FA332F2}"/>
                </a:ext>
              </a:extLst>
            </p:cNvPr>
            <p:cNvSpPr/>
            <p:nvPr userDrawn="1"/>
          </p:nvSpPr>
          <p:spPr>
            <a:xfrm>
              <a:off x="-12032" y="5353435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136072" y="1649034"/>
            <a:ext cx="7200000" cy="4100400"/>
          </a:xfrm>
          <a:solidFill>
            <a:schemeClr val="bg1">
              <a:lumMod val="95000"/>
            </a:schemeClr>
          </a:solidFill>
        </p:spPr>
        <p:txBody>
          <a:bodyPr lIns="1440000" tIns="0" rIns="1440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grpSp>
        <p:nvGrpSpPr>
          <p:cNvPr id="148" name="Groep 147">
            <a:extLst>
              <a:ext uri="{FF2B5EF4-FFF2-40B4-BE49-F238E27FC236}">
                <a16:creationId xmlns:a16="http://schemas.microsoft.com/office/drawing/2014/main" id="{7C9415AD-AEE3-4F99-9ADA-6E52657166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9" name="Vrije vorm: vorm 148">
              <a:extLst>
                <a:ext uri="{FF2B5EF4-FFF2-40B4-BE49-F238E27FC236}">
                  <a16:creationId xmlns:a16="http://schemas.microsoft.com/office/drawing/2014/main" id="{9FBBDC96-A9C5-4AE3-873A-0421B1418FBA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0" name="Vrije vorm: vorm 149">
              <a:extLst>
                <a:ext uri="{FF2B5EF4-FFF2-40B4-BE49-F238E27FC236}">
                  <a16:creationId xmlns:a16="http://schemas.microsoft.com/office/drawing/2014/main" id="{D483152A-03CB-48F0-B67C-EC683CA9EB7F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1" name="Vrije vorm: vorm 150">
              <a:extLst>
                <a:ext uri="{FF2B5EF4-FFF2-40B4-BE49-F238E27FC236}">
                  <a16:creationId xmlns:a16="http://schemas.microsoft.com/office/drawing/2014/main" id="{9A75665C-052E-4DB5-BCA6-57CAC225042E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2" name="Vrije vorm: vorm 151">
              <a:extLst>
                <a:ext uri="{FF2B5EF4-FFF2-40B4-BE49-F238E27FC236}">
                  <a16:creationId xmlns:a16="http://schemas.microsoft.com/office/drawing/2014/main" id="{08909615-B5F6-4421-BA57-E51FE9B4F75F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3" name="Vrije vorm: vorm 152">
              <a:extLst>
                <a:ext uri="{FF2B5EF4-FFF2-40B4-BE49-F238E27FC236}">
                  <a16:creationId xmlns:a16="http://schemas.microsoft.com/office/drawing/2014/main" id="{A30F290A-6A66-4610-B4D4-CB5D473BEE1D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4" name="Vrije vorm: vorm 153">
              <a:extLst>
                <a:ext uri="{FF2B5EF4-FFF2-40B4-BE49-F238E27FC236}">
                  <a16:creationId xmlns:a16="http://schemas.microsoft.com/office/drawing/2014/main" id="{6DC3BD43-03AF-4C86-ADE5-49A7BE4DE110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5" name="INSTRUCTION">
            <a:extLst>
              <a:ext uri="{FF2B5EF4-FFF2-40B4-BE49-F238E27FC236}">
                <a16:creationId xmlns:a16="http://schemas.microsoft.com/office/drawing/2014/main" id="{60BF0153-18F2-4249-BB89-E70A42690F4D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156" name="Rechthoek 155">
              <a:extLst>
                <a:ext uri="{FF2B5EF4-FFF2-40B4-BE49-F238E27FC236}">
                  <a16:creationId xmlns:a16="http://schemas.microsoft.com/office/drawing/2014/main" id="{51095496-64D8-4D0C-B381-A7773AB79E4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7" name="Ovaal 156">
              <a:extLst>
                <a:ext uri="{FF2B5EF4-FFF2-40B4-BE49-F238E27FC236}">
                  <a16:creationId xmlns:a16="http://schemas.microsoft.com/office/drawing/2014/main" id="{CB9F0A00-1E80-40E0-8EDE-F2079309000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7F082565-C60A-4D61-9771-5B86926D117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EE7D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A8654555-F0F2-41A5-9C7A-8BBA2C57BF8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B4E39F7D-EAF2-4AD7-803B-469B8FB5BC7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61" name="Rechthoek 160">
              <a:extLst>
                <a:ext uri="{FF2B5EF4-FFF2-40B4-BE49-F238E27FC236}">
                  <a16:creationId xmlns:a16="http://schemas.microsoft.com/office/drawing/2014/main" id="{008AE04A-16DA-4347-A851-4F247A4F191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62" name="Ovaal 161">
              <a:extLst>
                <a:ext uri="{FF2B5EF4-FFF2-40B4-BE49-F238E27FC236}">
                  <a16:creationId xmlns:a16="http://schemas.microsoft.com/office/drawing/2014/main" id="{2D1156A0-7A06-4D29-B2AC-3A562157C1F2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98FAC44E-E3EC-4EAE-9E7D-C5B225F6F51A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D0140254-9AA2-4852-BD42-1BD3C164FF0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0C10EA38-EE39-4D7C-8EF7-E8C8A223AE4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166" name="Ovaal 165">
              <a:extLst>
                <a:ext uri="{FF2B5EF4-FFF2-40B4-BE49-F238E27FC236}">
                  <a16:creationId xmlns:a16="http://schemas.microsoft.com/office/drawing/2014/main" id="{68F84316-A2A7-4255-99C9-65AE5435994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67" name="Rechthoek 166">
              <a:extLst>
                <a:ext uri="{FF2B5EF4-FFF2-40B4-BE49-F238E27FC236}">
                  <a16:creationId xmlns:a16="http://schemas.microsoft.com/office/drawing/2014/main" id="{0C3629B9-4767-4214-B208-7F7BD166A7F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3A1A51DF-30F6-441B-9C0E-795174F3270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C0F99DD2-CB12-4757-AB11-D130ECF98D1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90B0E04B-B5B0-440D-AAD8-B66FB44515A3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502124A0-7161-4DE0-AC5C-9D73BFE9C518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72" name="Ovaal 171">
              <a:extLst>
                <a:ext uri="{FF2B5EF4-FFF2-40B4-BE49-F238E27FC236}">
                  <a16:creationId xmlns:a16="http://schemas.microsoft.com/office/drawing/2014/main" id="{12EC0FD8-4A95-4A5C-811E-D54C59F0BBFE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5E85517F-32CA-40C6-95C3-1A33DA504E9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74" name="Ovaal 173">
              <a:extLst>
                <a:ext uri="{FF2B5EF4-FFF2-40B4-BE49-F238E27FC236}">
                  <a16:creationId xmlns:a16="http://schemas.microsoft.com/office/drawing/2014/main" id="{B2344090-D1D5-4BB2-A187-E5DA88670DC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5" name="Rechthoek 174">
              <a:extLst>
                <a:ext uri="{FF2B5EF4-FFF2-40B4-BE49-F238E27FC236}">
                  <a16:creationId xmlns:a16="http://schemas.microsoft.com/office/drawing/2014/main" id="{B2FA8CBB-D29D-4D53-9A0E-3988DB4E19AF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76" name="Rechthoek 175">
              <a:extLst>
                <a:ext uri="{FF2B5EF4-FFF2-40B4-BE49-F238E27FC236}">
                  <a16:creationId xmlns:a16="http://schemas.microsoft.com/office/drawing/2014/main" id="{3E25A475-0CA1-41E8-B793-F03D4E05AD26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grpSp>
          <p:nvGrpSpPr>
            <p:cNvPr id="177" name="ICOON_info">
              <a:extLst>
                <a:ext uri="{FF2B5EF4-FFF2-40B4-BE49-F238E27FC236}">
                  <a16:creationId xmlns:a16="http://schemas.microsoft.com/office/drawing/2014/main" id="{D55589F3-3F76-4D26-9806-26A17DC4A62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7" name="Ovaal 286">
                <a:extLst>
                  <a:ext uri="{FF2B5EF4-FFF2-40B4-BE49-F238E27FC236}">
                    <a16:creationId xmlns:a16="http://schemas.microsoft.com/office/drawing/2014/main" id="{17B2D031-B9B9-406A-A171-541DD79931A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88" name="Graphic 163" descr="Informatie">
                <a:extLst>
                  <a:ext uri="{FF2B5EF4-FFF2-40B4-BE49-F238E27FC236}">
                    <a16:creationId xmlns:a16="http://schemas.microsoft.com/office/drawing/2014/main" id="{CB197EB4-ED63-431B-BECE-0C73970D470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8" name="VOORBEELD">
              <a:extLst>
                <a:ext uri="{FF2B5EF4-FFF2-40B4-BE49-F238E27FC236}">
                  <a16:creationId xmlns:a16="http://schemas.microsoft.com/office/drawing/2014/main" id="{C994D435-2610-40AC-98B1-86EF18D1B87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0DF03DBD-4947-440C-B016-D44605448AF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69B21CF3-C6F0-476A-8748-F73996015D24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7" name="Groep 186">
                <a:extLst>
                  <a:ext uri="{FF2B5EF4-FFF2-40B4-BE49-F238E27FC236}">
                    <a16:creationId xmlns:a16="http://schemas.microsoft.com/office/drawing/2014/main" id="{768312F3-A2DB-4D4F-9ACF-6E7E456B7FF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BA1E9AE4-E3F1-454E-8FBD-6C6B0A58099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20" name="Rechte verbindingslijn 219">
                    <a:extLst>
                      <a:ext uri="{FF2B5EF4-FFF2-40B4-BE49-F238E27FC236}">
                        <a16:creationId xmlns:a16="http://schemas.microsoft.com/office/drawing/2014/main" id="{6DFDE81C-AB09-4FF1-8B92-A9E2B06D19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1" name="Rechte verbindingslijn 220">
                    <a:extLst>
                      <a:ext uri="{FF2B5EF4-FFF2-40B4-BE49-F238E27FC236}">
                        <a16:creationId xmlns:a16="http://schemas.microsoft.com/office/drawing/2014/main" id="{030C0619-E6CE-4449-AF92-1405F0C9172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2" name="Rechte verbindingslijn 221">
                    <a:extLst>
                      <a:ext uri="{FF2B5EF4-FFF2-40B4-BE49-F238E27FC236}">
                        <a16:creationId xmlns:a16="http://schemas.microsoft.com/office/drawing/2014/main" id="{DE2F4B3B-C4FD-42A1-B45F-67D988062F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5" name="Rechte verbindingslijn 284">
                    <a:extLst>
                      <a:ext uri="{FF2B5EF4-FFF2-40B4-BE49-F238E27FC236}">
                        <a16:creationId xmlns:a16="http://schemas.microsoft.com/office/drawing/2014/main" id="{B86ACD0B-DEE1-47FF-9B4B-9813EEE4D7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6" name="Rechte verbindingslijn 285">
                    <a:extLst>
                      <a:ext uri="{FF2B5EF4-FFF2-40B4-BE49-F238E27FC236}">
                        <a16:creationId xmlns:a16="http://schemas.microsoft.com/office/drawing/2014/main" id="{7F40420D-FDE6-4188-8D25-ADE0D82DB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9" name="Pijl: rechts 218">
                  <a:extLst>
                    <a:ext uri="{FF2B5EF4-FFF2-40B4-BE49-F238E27FC236}">
                      <a16:creationId xmlns:a16="http://schemas.microsoft.com/office/drawing/2014/main" id="{1C35984B-B6C9-409B-878E-2E1E060757E3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8" name="Groep 187">
                <a:extLst>
                  <a:ext uri="{FF2B5EF4-FFF2-40B4-BE49-F238E27FC236}">
                    <a16:creationId xmlns:a16="http://schemas.microsoft.com/office/drawing/2014/main" id="{3342357D-F552-4E23-9C91-C88748464BB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11" name="Groep 210">
                  <a:extLst>
                    <a:ext uri="{FF2B5EF4-FFF2-40B4-BE49-F238E27FC236}">
                      <a16:creationId xmlns:a16="http://schemas.microsoft.com/office/drawing/2014/main" id="{FEDC586E-EBA5-4E3D-B1E5-3288DE353E7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74395D85-058B-4F87-9A3F-F72321E91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847CE3FB-4243-46DB-9207-27E27F6A15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5" name="Rechte verbindingslijn 214">
                    <a:extLst>
                      <a:ext uri="{FF2B5EF4-FFF2-40B4-BE49-F238E27FC236}">
                        <a16:creationId xmlns:a16="http://schemas.microsoft.com/office/drawing/2014/main" id="{3B4C9AB0-D348-4E75-89B4-56DAA27B3B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6" name="Rechte verbindingslijn 215">
                    <a:extLst>
                      <a:ext uri="{FF2B5EF4-FFF2-40B4-BE49-F238E27FC236}">
                        <a16:creationId xmlns:a16="http://schemas.microsoft.com/office/drawing/2014/main" id="{ED1390EE-0BD0-4D12-AAC3-8E61F60C7E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62B58259-5F92-4DAA-99B8-5C1C6238484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2" name="Pijl: rechts 211">
                  <a:extLst>
                    <a:ext uri="{FF2B5EF4-FFF2-40B4-BE49-F238E27FC236}">
                      <a16:creationId xmlns:a16="http://schemas.microsoft.com/office/drawing/2014/main" id="{A6EE49B2-F4A4-4CA6-8318-932E40FE816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9" name="Rechte verbindingslijn 188">
                <a:extLst>
                  <a:ext uri="{FF2B5EF4-FFF2-40B4-BE49-F238E27FC236}">
                    <a16:creationId xmlns:a16="http://schemas.microsoft.com/office/drawing/2014/main" id="{7C906D4F-6D31-4705-B61E-B500EE17F4C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DFCD83A9-8B29-4A78-8B37-F743E8C64A3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61953787-4D0D-4C2F-9BE4-C0B67615A7DA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9A8D9CD0-0FA6-4339-91BD-82351937631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B3112EBC-E6EC-43B9-ABE2-CAB60DBF24E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55BED253-8789-4028-8896-E3A83FAD12D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4" name="Groep 203">
                  <a:extLst>
                    <a:ext uri="{FF2B5EF4-FFF2-40B4-BE49-F238E27FC236}">
                      <a16:creationId xmlns:a16="http://schemas.microsoft.com/office/drawing/2014/main" id="{4F953A55-8A25-4D6C-9427-AAFFBE3E1A3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6" name="Rechte verbindingslijn 205">
                    <a:extLst>
                      <a:ext uri="{FF2B5EF4-FFF2-40B4-BE49-F238E27FC236}">
                        <a16:creationId xmlns:a16="http://schemas.microsoft.com/office/drawing/2014/main" id="{2A2AAC3A-5EC4-4C45-B991-02010C73007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CC361BC4-1C7B-4516-8F44-945F161EF9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8" name="Rechte verbindingslijn 207">
                    <a:extLst>
                      <a:ext uri="{FF2B5EF4-FFF2-40B4-BE49-F238E27FC236}">
                        <a16:creationId xmlns:a16="http://schemas.microsoft.com/office/drawing/2014/main" id="{569546FF-03B1-4570-9835-EE4FBBD819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9" name="Rechte verbindingslijn 208">
                    <a:extLst>
                      <a:ext uri="{FF2B5EF4-FFF2-40B4-BE49-F238E27FC236}">
                        <a16:creationId xmlns:a16="http://schemas.microsoft.com/office/drawing/2014/main" id="{75B8E37E-A402-416D-8357-F14B1B7BDF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32EC86A6-3812-41B1-8359-114B20B1E7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5" name="Pijl: rechts 204">
                  <a:extLst>
                    <a:ext uri="{FF2B5EF4-FFF2-40B4-BE49-F238E27FC236}">
                      <a16:creationId xmlns:a16="http://schemas.microsoft.com/office/drawing/2014/main" id="{B9DE2781-FFFD-4F75-A348-2D301E15F28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4" name="Groep 193">
                <a:extLst>
                  <a:ext uri="{FF2B5EF4-FFF2-40B4-BE49-F238E27FC236}">
                    <a16:creationId xmlns:a16="http://schemas.microsoft.com/office/drawing/2014/main" id="{060FC4ED-14E8-4967-9C4A-5C7634A9A78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95" name="Rechthoek 194">
                  <a:extLst>
                    <a:ext uri="{FF2B5EF4-FFF2-40B4-BE49-F238E27FC236}">
                      <a16:creationId xmlns:a16="http://schemas.microsoft.com/office/drawing/2014/main" id="{8A002717-F4AE-4468-B05C-AE0075C1B471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6" name="Groep 195">
                  <a:extLst>
                    <a:ext uri="{FF2B5EF4-FFF2-40B4-BE49-F238E27FC236}">
                      <a16:creationId xmlns:a16="http://schemas.microsoft.com/office/drawing/2014/main" id="{9D34CD67-2CB0-4616-A7C5-56CAAA472F0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F47BD985-F968-47F7-B5BB-FC6F1F8E5A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B0BB7E97-CFDE-4939-887E-6A305E155C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0" name="Rechte verbindingslijn 199">
                    <a:extLst>
                      <a:ext uri="{FF2B5EF4-FFF2-40B4-BE49-F238E27FC236}">
                        <a16:creationId xmlns:a16="http://schemas.microsoft.com/office/drawing/2014/main" id="{5970243C-A7EB-433B-9954-F639AB32EB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1" name="Rechte verbindingslijn 200">
                    <a:extLst>
                      <a:ext uri="{FF2B5EF4-FFF2-40B4-BE49-F238E27FC236}">
                        <a16:creationId xmlns:a16="http://schemas.microsoft.com/office/drawing/2014/main" id="{50E12441-ADDE-4D3F-9CAF-780C0CBCB5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2" name="Rechte verbindingslijn 201">
                    <a:extLst>
                      <a:ext uri="{FF2B5EF4-FFF2-40B4-BE49-F238E27FC236}">
                        <a16:creationId xmlns:a16="http://schemas.microsoft.com/office/drawing/2014/main" id="{879F815A-6B25-4301-8C8B-90F7610F19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7" name="Pijl: rechts 196">
                  <a:extLst>
                    <a:ext uri="{FF2B5EF4-FFF2-40B4-BE49-F238E27FC236}">
                      <a16:creationId xmlns:a16="http://schemas.microsoft.com/office/drawing/2014/main" id="{6835B92A-A306-4C05-8FDE-94D360B3565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5B9A0834-5D5C-4B15-AE91-5E525F977512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80" name="Inspireren">
                <a:extLst>
                  <a:ext uri="{FF2B5EF4-FFF2-40B4-BE49-F238E27FC236}">
                    <a16:creationId xmlns:a16="http://schemas.microsoft.com/office/drawing/2014/main" id="{8FCF7B07-254D-4E39-8E66-09C57775707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82" name="Freeform 12">
                  <a:extLst>
                    <a:ext uri="{FF2B5EF4-FFF2-40B4-BE49-F238E27FC236}">
                      <a16:creationId xmlns:a16="http://schemas.microsoft.com/office/drawing/2014/main" id="{128A9828-CA8B-489F-809B-381F0D0624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Freeform 13">
                  <a:extLst>
                    <a:ext uri="{FF2B5EF4-FFF2-40B4-BE49-F238E27FC236}">
                      <a16:creationId xmlns:a16="http://schemas.microsoft.com/office/drawing/2014/main" id="{1B44E17A-A32C-4BFB-A08F-AAC9D1494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4">
                  <a:extLst>
                    <a:ext uri="{FF2B5EF4-FFF2-40B4-BE49-F238E27FC236}">
                      <a16:creationId xmlns:a16="http://schemas.microsoft.com/office/drawing/2014/main" id="{B6144A10-B4A2-44CC-A3E8-1A7B2E8DBD9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81" name="Tekstvak 180">
                <a:extLst>
                  <a:ext uri="{FF2B5EF4-FFF2-40B4-BE49-F238E27FC236}">
                    <a16:creationId xmlns:a16="http://schemas.microsoft.com/office/drawing/2014/main" id="{382AFEEF-EA5A-40E1-A20A-B1DC977D1F31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289" name="INSTRUCTION">
            <a:extLst>
              <a:ext uri="{FF2B5EF4-FFF2-40B4-BE49-F238E27FC236}">
                <a16:creationId xmlns:a16="http://schemas.microsoft.com/office/drawing/2014/main" id="{40C11E12-783E-4E1E-A000-BB39BC34DC25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290" name="Rechthoek 289">
              <a:extLst>
                <a:ext uri="{FF2B5EF4-FFF2-40B4-BE49-F238E27FC236}">
                  <a16:creationId xmlns:a16="http://schemas.microsoft.com/office/drawing/2014/main" id="{0F0069A5-0723-40F7-A2F9-1695FEA3DEC7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91" name="Ovaal 290">
              <a:extLst>
                <a:ext uri="{FF2B5EF4-FFF2-40B4-BE49-F238E27FC236}">
                  <a16:creationId xmlns:a16="http://schemas.microsoft.com/office/drawing/2014/main" id="{B22A0220-B787-4A64-92E8-B3506C883C2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52" name="Rechthoek 351">
              <a:extLst>
                <a:ext uri="{FF2B5EF4-FFF2-40B4-BE49-F238E27FC236}">
                  <a16:creationId xmlns:a16="http://schemas.microsoft.com/office/drawing/2014/main" id="{F2FD1DD8-ADD6-40E6-8CBF-8487247C62F1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53" name="Ovaal 352">
              <a:extLst>
                <a:ext uri="{FF2B5EF4-FFF2-40B4-BE49-F238E27FC236}">
                  <a16:creationId xmlns:a16="http://schemas.microsoft.com/office/drawing/2014/main" id="{48209984-C4BF-4B82-B7AC-D9970DF3C94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54" name="Rechthoek 353">
              <a:extLst>
                <a:ext uri="{FF2B5EF4-FFF2-40B4-BE49-F238E27FC236}">
                  <a16:creationId xmlns:a16="http://schemas.microsoft.com/office/drawing/2014/main" id="{34789D24-8807-4CFE-8A01-C286CF590E7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55" name="Ovaal 354">
              <a:extLst>
                <a:ext uri="{FF2B5EF4-FFF2-40B4-BE49-F238E27FC236}">
                  <a16:creationId xmlns:a16="http://schemas.microsoft.com/office/drawing/2014/main" id="{48713378-9F45-4EDE-9698-30D6D36DE1D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56" name="Rechthoek 355">
              <a:extLst>
                <a:ext uri="{FF2B5EF4-FFF2-40B4-BE49-F238E27FC236}">
                  <a16:creationId xmlns:a16="http://schemas.microsoft.com/office/drawing/2014/main" id="{C2A927E9-AC20-459B-B6CD-BD9BDEF700C6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357" name="Rechthoek 356">
              <a:extLst>
                <a:ext uri="{FF2B5EF4-FFF2-40B4-BE49-F238E27FC236}">
                  <a16:creationId xmlns:a16="http://schemas.microsoft.com/office/drawing/2014/main" id="{F507D138-1B30-4A6F-BB0B-4B7F955060A5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358" name="Groep 357">
              <a:extLst>
                <a:ext uri="{FF2B5EF4-FFF2-40B4-BE49-F238E27FC236}">
                  <a16:creationId xmlns:a16="http://schemas.microsoft.com/office/drawing/2014/main" id="{BC417BC7-0211-433A-90F7-BBC5C4195D96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397" name="Rechthoek 396">
                <a:extLst>
                  <a:ext uri="{FF2B5EF4-FFF2-40B4-BE49-F238E27FC236}">
                    <a16:creationId xmlns:a16="http://schemas.microsoft.com/office/drawing/2014/main" id="{2F710E42-0643-489E-9741-502B9F0F0D4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398" name="Rechthoek 397">
                <a:extLst>
                  <a:ext uri="{FF2B5EF4-FFF2-40B4-BE49-F238E27FC236}">
                    <a16:creationId xmlns:a16="http://schemas.microsoft.com/office/drawing/2014/main" id="{F960B825-AF1E-4352-854A-9FFBF056A401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399" name="Groep 398">
                <a:extLst>
                  <a:ext uri="{FF2B5EF4-FFF2-40B4-BE49-F238E27FC236}">
                    <a16:creationId xmlns:a16="http://schemas.microsoft.com/office/drawing/2014/main" id="{ECDFC924-12AB-45D8-AC7B-08AC8159053B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12" name="Rechthoek: afgeronde hoeken 411">
                  <a:extLst>
                    <a:ext uri="{FF2B5EF4-FFF2-40B4-BE49-F238E27FC236}">
                      <a16:creationId xmlns:a16="http://schemas.microsoft.com/office/drawing/2014/main" id="{F6AC01B8-48E5-4122-9A79-99DC9037F96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3" name="Rechthoek 412">
                  <a:extLst>
                    <a:ext uri="{FF2B5EF4-FFF2-40B4-BE49-F238E27FC236}">
                      <a16:creationId xmlns:a16="http://schemas.microsoft.com/office/drawing/2014/main" id="{5B6EEF31-7152-40D0-9E17-31E4859465B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4" name="Rechthoek 413">
                  <a:extLst>
                    <a:ext uri="{FF2B5EF4-FFF2-40B4-BE49-F238E27FC236}">
                      <a16:creationId xmlns:a16="http://schemas.microsoft.com/office/drawing/2014/main" id="{27008056-1793-4A55-9EEA-F4707FA9983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5" name="Rechthoek 414">
                  <a:extLst>
                    <a:ext uri="{FF2B5EF4-FFF2-40B4-BE49-F238E27FC236}">
                      <a16:creationId xmlns:a16="http://schemas.microsoft.com/office/drawing/2014/main" id="{7035C71B-109C-4653-BC70-4B702C99347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6" name="Rechthoek 415">
                  <a:extLst>
                    <a:ext uri="{FF2B5EF4-FFF2-40B4-BE49-F238E27FC236}">
                      <a16:creationId xmlns:a16="http://schemas.microsoft.com/office/drawing/2014/main" id="{4FED1BEB-AFB1-4D07-A9D6-93C209BC909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7" name="Rechthoek 416">
                  <a:extLst>
                    <a:ext uri="{FF2B5EF4-FFF2-40B4-BE49-F238E27FC236}">
                      <a16:creationId xmlns:a16="http://schemas.microsoft.com/office/drawing/2014/main" id="{AC4F7446-5FE8-4198-925E-727AE5A03AA6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00" name="Groep 399">
                <a:extLst>
                  <a:ext uri="{FF2B5EF4-FFF2-40B4-BE49-F238E27FC236}">
                    <a16:creationId xmlns:a16="http://schemas.microsoft.com/office/drawing/2014/main" id="{BC71EA2D-8793-4CAE-8725-D06DF0540383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04" name="Groep 403">
                  <a:extLst>
                    <a:ext uri="{FF2B5EF4-FFF2-40B4-BE49-F238E27FC236}">
                      <a16:creationId xmlns:a16="http://schemas.microsoft.com/office/drawing/2014/main" id="{2F55D44D-1C8A-4EB2-99FB-57ED6E712C15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06" name="Rechthoek: afgeronde hoeken 405">
                    <a:extLst>
                      <a:ext uri="{FF2B5EF4-FFF2-40B4-BE49-F238E27FC236}">
                        <a16:creationId xmlns:a16="http://schemas.microsoft.com/office/drawing/2014/main" id="{2D40B0F7-BBD3-4C47-8603-289A1F8A85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7" name="Rechthoek 406">
                    <a:extLst>
                      <a:ext uri="{FF2B5EF4-FFF2-40B4-BE49-F238E27FC236}">
                        <a16:creationId xmlns:a16="http://schemas.microsoft.com/office/drawing/2014/main" id="{B4A17A95-1EC2-4594-8345-30DB0402B62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8" name="Rechthoek 407">
                    <a:extLst>
                      <a:ext uri="{FF2B5EF4-FFF2-40B4-BE49-F238E27FC236}">
                        <a16:creationId xmlns:a16="http://schemas.microsoft.com/office/drawing/2014/main" id="{C314311D-ABB2-4905-9468-D57C61FA08A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9" name="Rechthoek 408">
                    <a:extLst>
                      <a:ext uri="{FF2B5EF4-FFF2-40B4-BE49-F238E27FC236}">
                        <a16:creationId xmlns:a16="http://schemas.microsoft.com/office/drawing/2014/main" id="{B6D4D1E2-36D5-4193-B7C4-76805F8D87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0" name="Rechthoek 409">
                    <a:extLst>
                      <a:ext uri="{FF2B5EF4-FFF2-40B4-BE49-F238E27FC236}">
                        <a16:creationId xmlns:a16="http://schemas.microsoft.com/office/drawing/2014/main" id="{D2C6318F-49BF-4D25-BC4F-333E339C6E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1" name="Rechthoek 410">
                    <a:extLst>
                      <a:ext uri="{FF2B5EF4-FFF2-40B4-BE49-F238E27FC236}">
                        <a16:creationId xmlns:a16="http://schemas.microsoft.com/office/drawing/2014/main" id="{33F98877-D5DC-4CA2-BA12-3711E432FA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05" name="Boog 404">
                  <a:extLst>
                    <a:ext uri="{FF2B5EF4-FFF2-40B4-BE49-F238E27FC236}">
                      <a16:creationId xmlns:a16="http://schemas.microsoft.com/office/drawing/2014/main" id="{5AC678D8-B971-47AD-B8F4-D31AF19A027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01" name="Tekstvak 400">
                <a:extLst>
                  <a:ext uri="{FF2B5EF4-FFF2-40B4-BE49-F238E27FC236}">
                    <a16:creationId xmlns:a16="http://schemas.microsoft.com/office/drawing/2014/main" id="{B511E56D-F55A-4637-82A0-2F1B7BBEDCF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02" name="Tekstvak 401">
                <a:extLst>
                  <a:ext uri="{FF2B5EF4-FFF2-40B4-BE49-F238E27FC236}">
                    <a16:creationId xmlns:a16="http://schemas.microsoft.com/office/drawing/2014/main" id="{59102C2E-6A55-484D-94D8-872CBECE044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03" name="Vrije vorm: vorm 402">
                <a:extLst>
                  <a:ext uri="{FF2B5EF4-FFF2-40B4-BE49-F238E27FC236}">
                    <a16:creationId xmlns:a16="http://schemas.microsoft.com/office/drawing/2014/main" id="{D1A9FE73-2A75-41DB-A5DB-F88B5DBF0F8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9" name="Groep 358">
              <a:extLst>
                <a:ext uri="{FF2B5EF4-FFF2-40B4-BE49-F238E27FC236}">
                  <a16:creationId xmlns:a16="http://schemas.microsoft.com/office/drawing/2014/main" id="{EA257C26-84BA-4FCE-BA9A-8C775B71B0EC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387" name="Rechthoek 386">
                <a:extLst>
                  <a:ext uri="{FF2B5EF4-FFF2-40B4-BE49-F238E27FC236}">
                    <a16:creationId xmlns:a16="http://schemas.microsoft.com/office/drawing/2014/main" id="{D0516581-4516-43C7-853C-AC8CAE31D9BD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388" name="ICOON_info">
                <a:extLst>
                  <a:ext uri="{FF2B5EF4-FFF2-40B4-BE49-F238E27FC236}">
                    <a16:creationId xmlns:a16="http://schemas.microsoft.com/office/drawing/2014/main" id="{E3839C43-2D1E-4D5F-842E-5B035496A806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395" name="Ovaal 394">
                  <a:extLst>
                    <a:ext uri="{FF2B5EF4-FFF2-40B4-BE49-F238E27FC236}">
                      <a16:creationId xmlns:a16="http://schemas.microsoft.com/office/drawing/2014/main" id="{D2B5DA0E-85AC-4EC3-89DC-AAFBD52F592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6" name="Graphic 163" descr="Informatie">
                  <a:extLst>
                    <a:ext uri="{FF2B5EF4-FFF2-40B4-BE49-F238E27FC236}">
                      <a16:creationId xmlns:a16="http://schemas.microsoft.com/office/drawing/2014/main" id="{EBB49F8B-9679-4297-845B-C4BD9FD2C00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9" name="Groep 388">
                <a:extLst>
                  <a:ext uri="{FF2B5EF4-FFF2-40B4-BE49-F238E27FC236}">
                    <a16:creationId xmlns:a16="http://schemas.microsoft.com/office/drawing/2014/main" id="{63A18DC6-0731-4AC0-A68C-D0BA372DF711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390" name="Inspireren">
                  <a:extLst>
                    <a:ext uri="{FF2B5EF4-FFF2-40B4-BE49-F238E27FC236}">
                      <a16:creationId xmlns:a16="http://schemas.microsoft.com/office/drawing/2014/main" id="{C8B3B344-1F7E-42DE-8AC5-88731EE712BE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392" name="Freeform 12">
                    <a:extLst>
                      <a:ext uri="{FF2B5EF4-FFF2-40B4-BE49-F238E27FC236}">
                        <a16:creationId xmlns:a16="http://schemas.microsoft.com/office/drawing/2014/main" id="{39B23F18-39FD-46D5-B5FB-3AE1898381A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Freeform 13">
                    <a:extLst>
                      <a:ext uri="{FF2B5EF4-FFF2-40B4-BE49-F238E27FC236}">
                        <a16:creationId xmlns:a16="http://schemas.microsoft.com/office/drawing/2014/main" id="{B52441DB-C440-41C1-8F42-011B04E8FE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4" name="Freeform 14">
                    <a:extLst>
                      <a:ext uri="{FF2B5EF4-FFF2-40B4-BE49-F238E27FC236}">
                        <a16:creationId xmlns:a16="http://schemas.microsoft.com/office/drawing/2014/main" id="{18483847-677E-41CD-8BCF-1C1B421BB9F7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91" name="Tekstvak 390">
                  <a:extLst>
                    <a:ext uri="{FF2B5EF4-FFF2-40B4-BE49-F238E27FC236}">
                      <a16:creationId xmlns:a16="http://schemas.microsoft.com/office/drawing/2014/main" id="{27365269-BB86-4811-8591-67A7097CA159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360" name="Groep 359">
              <a:extLst>
                <a:ext uri="{FF2B5EF4-FFF2-40B4-BE49-F238E27FC236}">
                  <a16:creationId xmlns:a16="http://schemas.microsoft.com/office/drawing/2014/main" id="{06F34862-64DB-495E-8178-E8A6250C9FD2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371" name="Groep 370">
                <a:extLst>
                  <a:ext uri="{FF2B5EF4-FFF2-40B4-BE49-F238E27FC236}">
                    <a16:creationId xmlns:a16="http://schemas.microsoft.com/office/drawing/2014/main" id="{FB6A1465-FEBA-4211-AF26-C54D764D705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374" name="Groep 373">
                  <a:extLst>
                    <a:ext uri="{FF2B5EF4-FFF2-40B4-BE49-F238E27FC236}">
                      <a16:creationId xmlns:a16="http://schemas.microsoft.com/office/drawing/2014/main" id="{3A8AFAA2-4513-4360-A53F-E93108C40674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381" name="Groep 380">
                    <a:extLst>
                      <a:ext uri="{FF2B5EF4-FFF2-40B4-BE49-F238E27FC236}">
                        <a16:creationId xmlns:a16="http://schemas.microsoft.com/office/drawing/2014/main" id="{112FB9D9-37BF-4CCE-878D-D9BD4AB1B4A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384" name="Rechthoek 383">
                      <a:extLst>
                        <a:ext uri="{FF2B5EF4-FFF2-40B4-BE49-F238E27FC236}">
                          <a16:creationId xmlns:a16="http://schemas.microsoft.com/office/drawing/2014/main" id="{B8185C26-D0AE-456C-A56B-3A59B5A5FF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85" name="Rechthoek 384">
                      <a:extLst>
                        <a:ext uri="{FF2B5EF4-FFF2-40B4-BE49-F238E27FC236}">
                          <a16:creationId xmlns:a16="http://schemas.microsoft.com/office/drawing/2014/main" id="{C511D6D5-B99F-4A11-B3A9-6B961DADFAA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86" name="Ovaal 385">
                      <a:extLst>
                        <a:ext uri="{FF2B5EF4-FFF2-40B4-BE49-F238E27FC236}">
                          <a16:creationId xmlns:a16="http://schemas.microsoft.com/office/drawing/2014/main" id="{E33DE721-6A86-4C3C-81DD-4B40298551E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82" name="Afbeelding 381">
                    <a:extLst>
                      <a:ext uri="{FF2B5EF4-FFF2-40B4-BE49-F238E27FC236}">
                        <a16:creationId xmlns:a16="http://schemas.microsoft.com/office/drawing/2014/main" id="{3EAAC8D8-3A33-4ED0-AF86-8D78C51402E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83" name="Afbeelding 382">
                    <a:extLst>
                      <a:ext uri="{FF2B5EF4-FFF2-40B4-BE49-F238E27FC236}">
                        <a16:creationId xmlns:a16="http://schemas.microsoft.com/office/drawing/2014/main" id="{4918C50A-7C85-4199-8B66-7DC053217E4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75" name="Groep 374">
                  <a:extLst>
                    <a:ext uri="{FF2B5EF4-FFF2-40B4-BE49-F238E27FC236}">
                      <a16:creationId xmlns:a16="http://schemas.microsoft.com/office/drawing/2014/main" id="{632F6F23-9A2D-4E13-801C-503A85463EB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79" name="Rechthoek 378">
                    <a:extLst>
                      <a:ext uri="{FF2B5EF4-FFF2-40B4-BE49-F238E27FC236}">
                        <a16:creationId xmlns:a16="http://schemas.microsoft.com/office/drawing/2014/main" id="{ABE51CBC-6F39-415B-981F-84AF5AA64A6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80" name="Rechthoek 379">
                    <a:extLst>
                      <a:ext uri="{FF2B5EF4-FFF2-40B4-BE49-F238E27FC236}">
                        <a16:creationId xmlns:a16="http://schemas.microsoft.com/office/drawing/2014/main" id="{EC208487-9EAA-4DDF-886C-E5DF4990635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76" name="Groep 375">
                  <a:extLst>
                    <a:ext uri="{FF2B5EF4-FFF2-40B4-BE49-F238E27FC236}">
                      <a16:creationId xmlns:a16="http://schemas.microsoft.com/office/drawing/2014/main" id="{16B2068E-3BCE-44F4-A310-95F879DA56A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77" name="Rechthoek 376">
                    <a:extLst>
                      <a:ext uri="{FF2B5EF4-FFF2-40B4-BE49-F238E27FC236}">
                        <a16:creationId xmlns:a16="http://schemas.microsoft.com/office/drawing/2014/main" id="{49D12D26-1C35-4698-A53C-579ADDAB26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78" name="Rechthoek 377">
                    <a:extLst>
                      <a:ext uri="{FF2B5EF4-FFF2-40B4-BE49-F238E27FC236}">
                        <a16:creationId xmlns:a16="http://schemas.microsoft.com/office/drawing/2014/main" id="{99DF72DA-79A1-4AC9-9841-8FBF0172D5E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72" name="Rechthoek 371">
                <a:extLst>
                  <a:ext uri="{FF2B5EF4-FFF2-40B4-BE49-F238E27FC236}">
                    <a16:creationId xmlns:a16="http://schemas.microsoft.com/office/drawing/2014/main" id="{BBF717F0-0C3D-42D0-BDBF-81AC1264856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73" name="Gelijkbenige driehoek 372">
                <a:extLst>
                  <a:ext uri="{FF2B5EF4-FFF2-40B4-BE49-F238E27FC236}">
                    <a16:creationId xmlns:a16="http://schemas.microsoft.com/office/drawing/2014/main" id="{4D767FBD-CDA8-41A5-8CDE-F8246F64596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1" name="Ovaal 360">
              <a:extLst>
                <a:ext uri="{FF2B5EF4-FFF2-40B4-BE49-F238E27FC236}">
                  <a16:creationId xmlns:a16="http://schemas.microsoft.com/office/drawing/2014/main" id="{A1C3D6E9-302D-4211-8713-6B66C417505E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62" name="Rechthoek 361">
              <a:extLst>
                <a:ext uri="{FF2B5EF4-FFF2-40B4-BE49-F238E27FC236}">
                  <a16:creationId xmlns:a16="http://schemas.microsoft.com/office/drawing/2014/main" id="{7F401A3B-4EF8-4959-B2A2-930CA03AB9D1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363" name="Rechthoek 362">
              <a:extLst>
                <a:ext uri="{FF2B5EF4-FFF2-40B4-BE49-F238E27FC236}">
                  <a16:creationId xmlns:a16="http://schemas.microsoft.com/office/drawing/2014/main" id="{0A575A31-B9E0-48AA-ACE8-4AAB0B0C4838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364" name="Groep 363">
              <a:extLst>
                <a:ext uri="{FF2B5EF4-FFF2-40B4-BE49-F238E27FC236}">
                  <a16:creationId xmlns:a16="http://schemas.microsoft.com/office/drawing/2014/main" id="{1D618A43-70E7-4A84-B9A4-F40F4F0FA41B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365" name="Groep 364">
                <a:extLst>
                  <a:ext uri="{FF2B5EF4-FFF2-40B4-BE49-F238E27FC236}">
                    <a16:creationId xmlns:a16="http://schemas.microsoft.com/office/drawing/2014/main" id="{19FC373B-9CC8-4DA3-A40E-63EA2ABA0CE4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367" name="Vrije vorm: vorm 366">
                  <a:extLst>
                    <a:ext uri="{FF2B5EF4-FFF2-40B4-BE49-F238E27FC236}">
                      <a16:creationId xmlns:a16="http://schemas.microsoft.com/office/drawing/2014/main" id="{9BD8139C-977A-4A90-877E-FCB1BD6FCBD0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368" name="Groep 367">
                  <a:extLst>
                    <a:ext uri="{FF2B5EF4-FFF2-40B4-BE49-F238E27FC236}">
                      <a16:creationId xmlns:a16="http://schemas.microsoft.com/office/drawing/2014/main" id="{EC137E09-2723-493A-A81A-C0D2ECAD07AD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369" name="Vrije vorm: vorm 368">
                    <a:extLst>
                      <a:ext uri="{FF2B5EF4-FFF2-40B4-BE49-F238E27FC236}">
                        <a16:creationId xmlns:a16="http://schemas.microsoft.com/office/drawing/2014/main" id="{54C999C4-E399-4AB4-A44A-B8177789909F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Vrije vorm: vorm 369">
                    <a:extLst>
                      <a:ext uri="{FF2B5EF4-FFF2-40B4-BE49-F238E27FC236}">
                        <a16:creationId xmlns:a16="http://schemas.microsoft.com/office/drawing/2014/main" id="{9DAB91EA-80CD-4325-8752-2AE2D0211406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66" name="Tekstvak 365">
                <a:extLst>
                  <a:ext uri="{FF2B5EF4-FFF2-40B4-BE49-F238E27FC236}">
                    <a16:creationId xmlns:a16="http://schemas.microsoft.com/office/drawing/2014/main" id="{FB80548B-970D-4EFB-AD39-E6556E425355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209643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AE2E8C7B-694D-40B4-81F2-E37BCE19A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458CA-8D79-4C5E-9361-C80BB25ADA5A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TITLE ONLY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ep 97">
            <a:extLst>
              <a:ext uri="{FF2B5EF4-FFF2-40B4-BE49-F238E27FC236}">
                <a16:creationId xmlns:a16="http://schemas.microsoft.com/office/drawing/2014/main" id="{421D5D2B-4FAA-4304-8C9C-82BC19A2F21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1AEFA3B-71E0-4523-8209-5AE70E09359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FCD40DA1-B97A-44DB-806B-DF20072DCDE0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F166CA8B-A314-4FF7-874D-911E7B27E4BB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BC0BD006-E1C4-4ABE-A544-30AD01D5338C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1E713BB2-1E64-42D3-9239-CCE5F0A09942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BAD78881-F04F-49EE-AA23-E98B83C65171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INSTRUCTIE">
            <a:extLst>
              <a:ext uri="{FF2B5EF4-FFF2-40B4-BE49-F238E27FC236}">
                <a16:creationId xmlns:a16="http://schemas.microsoft.com/office/drawing/2014/main" id="{8ABCCC66-0F0C-4747-95C8-38746A5D85D9}"/>
              </a:ext>
            </a:extLst>
          </p:cNvPr>
          <p:cNvGrpSpPr/>
          <p:nvPr userDrawn="1"/>
        </p:nvGrpSpPr>
        <p:grpSpPr>
          <a:xfrm>
            <a:off x="-3786164" y="0"/>
            <a:ext cx="3693113" cy="6209710"/>
            <a:chOff x="-3786164" y="0"/>
            <a:chExt cx="3693113" cy="6209710"/>
          </a:xfrm>
        </p:grpSpPr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E06A3BBF-49A1-49C2-B905-35DFB50A8707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557212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Icon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2EC8C7EC-6F65-4BA8-A0A4-40C411D308F1}"/>
                </a:ext>
              </a:extLst>
            </p:cNvPr>
            <p:cNvSpPr/>
            <p:nvPr userDrawn="1"/>
          </p:nvSpPr>
          <p:spPr>
            <a:xfrm>
              <a:off x="-3786164" y="538171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D2376AA7-57A6-4ECA-8150-96BABB6F795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DEAD811E-6DC8-4C9F-8E4E-DF0CCA2A397E}"/>
                </a:ext>
              </a:extLst>
            </p:cNvPr>
            <p:cNvSpPr/>
            <p:nvPr userDrawn="1"/>
          </p:nvSpPr>
          <p:spPr>
            <a:xfrm>
              <a:off x="-3319416" y="465323"/>
              <a:ext cx="2944087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icon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Go to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‘Icons’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3DDC6E58-931F-43D4-A8FF-B23FC0F2EF6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1E9ACC79-2CFC-4903-ADBB-227C99905F3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icon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DF0E5D38-B993-4272-A848-7B0ADA10E166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DD8B0D59-FC03-4C63-BC1B-D0EA7999DBCE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7332C747-2BFC-4FA8-BC50-3DC93581D510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6377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Drag the icon to the preferred position on the slide. To give the icon a different colour,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‘Drawing Tools’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‘Format’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‘Shape Fill’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9" name="ICOON_info">
              <a:extLst>
                <a:ext uri="{FF2B5EF4-FFF2-40B4-BE49-F238E27FC236}">
                  <a16:creationId xmlns:a16="http://schemas.microsoft.com/office/drawing/2014/main" id="{A3BA8B36-6230-4E33-BCB9-A480665BD748}"/>
                </a:ext>
              </a:extLst>
            </p:cNvPr>
            <p:cNvGrpSpPr/>
            <p:nvPr userDrawn="1"/>
          </p:nvGrpSpPr>
          <p:grpSpPr>
            <a:xfrm>
              <a:off x="-376736" y="5210661"/>
              <a:ext cx="283685" cy="283685"/>
              <a:chOff x="-510741" y="5913713"/>
              <a:chExt cx="267555" cy="267555"/>
            </a:xfrm>
          </p:grpSpPr>
          <p:sp>
            <p:nvSpPr>
              <p:cNvPr id="168" name="Ovaal 167">
                <a:extLst>
                  <a:ext uri="{FF2B5EF4-FFF2-40B4-BE49-F238E27FC236}">
                    <a16:creationId xmlns:a16="http://schemas.microsoft.com/office/drawing/2014/main" id="{AAA9492B-FC7B-4925-8B6B-39ACE4E88F3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9" name="Graphic 163" descr="Informatie">
                <a:extLst>
                  <a:ext uri="{FF2B5EF4-FFF2-40B4-BE49-F238E27FC236}">
                    <a16:creationId xmlns:a16="http://schemas.microsoft.com/office/drawing/2014/main" id="{019A7A0E-DE9E-4FBE-8789-233A13724F0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FD9BE791-C089-430E-A5BC-7F0AB7270630}"/>
                </a:ext>
              </a:extLst>
            </p:cNvPr>
            <p:cNvGrpSpPr/>
            <p:nvPr userDrawn="1"/>
          </p:nvGrpSpPr>
          <p:grpSpPr>
            <a:xfrm>
              <a:off x="-938434" y="5519087"/>
              <a:ext cx="627798" cy="576693"/>
              <a:chOff x="-938434" y="4570310"/>
              <a:chExt cx="627798" cy="576693"/>
            </a:xfrm>
          </p:grpSpPr>
          <p:grpSp>
            <p:nvGrpSpPr>
              <p:cNvPr id="163" name="Inspireren">
                <a:extLst>
                  <a:ext uri="{FF2B5EF4-FFF2-40B4-BE49-F238E27FC236}">
                    <a16:creationId xmlns:a16="http://schemas.microsoft.com/office/drawing/2014/main" id="{B4D46503-37F4-4C8F-8FA6-429B43AFC6F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65" name="Freeform 12">
                  <a:extLst>
                    <a:ext uri="{FF2B5EF4-FFF2-40B4-BE49-F238E27FC236}">
                      <a16:creationId xmlns:a16="http://schemas.microsoft.com/office/drawing/2014/main" id="{52065133-AA72-4E05-95C7-B529567B6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3">
                  <a:extLst>
                    <a:ext uri="{FF2B5EF4-FFF2-40B4-BE49-F238E27FC236}">
                      <a16:creationId xmlns:a16="http://schemas.microsoft.com/office/drawing/2014/main" id="{6E74F80D-0FC9-439D-A485-4237759AC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reeform 14">
                  <a:extLst>
                    <a:ext uri="{FF2B5EF4-FFF2-40B4-BE49-F238E27FC236}">
                      <a16:creationId xmlns:a16="http://schemas.microsoft.com/office/drawing/2014/main" id="{04111A08-394E-4A6B-833B-578ED83AE4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64" name="Tekstvak 163">
                <a:extLst>
                  <a:ext uri="{FF2B5EF4-FFF2-40B4-BE49-F238E27FC236}">
                    <a16:creationId xmlns:a16="http://schemas.microsoft.com/office/drawing/2014/main" id="{A2CEACC2-71CC-422F-BE19-582D891F1F1A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C08DF96-9549-462F-BDFA-D633AE831F0D}"/>
                </a:ext>
              </a:extLst>
            </p:cNvPr>
            <p:cNvGrpSpPr/>
            <p:nvPr userDrawn="1"/>
          </p:nvGrpSpPr>
          <p:grpSpPr>
            <a:xfrm>
              <a:off x="-3398401" y="1222628"/>
              <a:ext cx="491631" cy="410839"/>
              <a:chOff x="-3241990" y="1222628"/>
              <a:chExt cx="491631" cy="410839"/>
            </a:xfrm>
          </p:grpSpPr>
          <p:sp>
            <p:nvSpPr>
              <p:cNvPr id="150" name="Tekstvak 149">
                <a:extLst>
                  <a:ext uri="{FF2B5EF4-FFF2-40B4-BE49-F238E27FC236}">
                    <a16:creationId xmlns:a16="http://schemas.microsoft.com/office/drawing/2014/main" id="{6AE97FE9-6D4F-47F6-9490-9BD218A103CB}"/>
                  </a:ext>
                </a:extLst>
              </p:cNvPr>
              <p:cNvSpPr txBox="1"/>
              <p:nvPr userDrawn="1"/>
            </p:nvSpPr>
            <p:spPr>
              <a:xfrm>
                <a:off x="-3241990" y="1489960"/>
                <a:ext cx="491631" cy="14350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Icons</a:t>
                </a:r>
              </a:p>
            </p:txBody>
          </p:sp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014E4CB8-DD7C-48B5-914D-D0AC54E4498B}"/>
                  </a:ext>
                </a:extLst>
              </p:cNvPr>
              <p:cNvGrpSpPr/>
              <p:nvPr userDrawn="1"/>
            </p:nvGrpSpPr>
            <p:grpSpPr>
              <a:xfrm>
                <a:off x="-3119153" y="1222628"/>
                <a:ext cx="245956" cy="246691"/>
                <a:chOff x="1314120" y="4794393"/>
                <a:chExt cx="1787447" cy="1792785"/>
              </a:xfrm>
            </p:grpSpPr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D5E7E38A-4DE3-4047-8E55-B6E9FF5BA3C2}"/>
                    </a:ext>
                  </a:extLst>
                </p:cNvPr>
                <p:cNvGrpSpPr/>
                <p:nvPr/>
              </p:nvGrpSpPr>
              <p:grpSpPr>
                <a:xfrm>
                  <a:off x="1314120" y="4794393"/>
                  <a:ext cx="1787447" cy="1792785"/>
                  <a:chOff x="1314120" y="4794393"/>
                  <a:chExt cx="1787447" cy="179278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75A10E42-C6B8-41E5-8AEB-6C44DB719085}"/>
                      </a:ext>
                    </a:extLst>
                  </p:cNvPr>
                  <p:cNvGrpSpPr/>
                  <p:nvPr/>
                </p:nvGrpSpPr>
                <p:grpSpPr>
                  <a:xfrm>
                    <a:off x="1314120" y="4794393"/>
                    <a:ext cx="1787447" cy="1792785"/>
                    <a:chOff x="1314120" y="4794393"/>
                    <a:chExt cx="1787447" cy="1792785"/>
                  </a:xfrm>
                  <a:grpFill/>
                </p:grpSpPr>
                <p:sp>
                  <p:nvSpPr>
                    <p:cNvPr id="159" name="Vrije vorm: vorm 158">
                      <a:extLst>
                        <a:ext uri="{FF2B5EF4-FFF2-40B4-BE49-F238E27FC236}">
                          <a16:creationId xmlns:a16="http://schemas.microsoft.com/office/drawing/2014/main" id="{5C2FD762-1E41-4CBC-9C28-630B8191A7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4120" y="4794393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0" name="Vrije vorm: vorm 159">
                      <a:extLst>
                        <a:ext uri="{FF2B5EF4-FFF2-40B4-BE49-F238E27FC236}">
                          <a16:creationId xmlns:a16="http://schemas.microsoft.com/office/drawing/2014/main" id="{E0EEEDBB-1009-4077-BEB6-D9F73BB0B5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7436" y="4794393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Vrije vorm: vorm 160">
                      <a:extLst>
                        <a:ext uri="{FF2B5EF4-FFF2-40B4-BE49-F238E27FC236}">
                          <a16:creationId xmlns:a16="http://schemas.microsoft.com/office/drawing/2014/main" id="{AE79A6D6-0C86-440D-95B2-56E168B31B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4120" y="5733047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2" name="Vrije vorm: vorm 161">
                      <a:extLst>
                        <a:ext uri="{FF2B5EF4-FFF2-40B4-BE49-F238E27FC236}">
                          <a16:creationId xmlns:a16="http://schemas.microsoft.com/office/drawing/2014/main" id="{66ADB5D8-85D7-4FAA-9F47-98CC0A3453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7436" y="5733047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5" name="Groep 154">
                    <a:extLst>
                      <a:ext uri="{FF2B5EF4-FFF2-40B4-BE49-F238E27FC236}">
                        <a16:creationId xmlns:a16="http://schemas.microsoft.com/office/drawing/2014/main" id="{A798EC67-DAFF-4A35-9483-51BF9E08E2A6}"/>
                      </a:ext>
                    </a:extLst>
                  </p:cNvPr>
                  <p:cNvGrpSpPr/>
                  <p:nvPr/>
                </p:nvGrpSpPr>
                <p:grpSpPr>
                  <a:xfrm>
                    <a:off x="1544558" y="5023941"/>
                    <a:ext cx="1270519" cy="1329241"/>
                    <a:chOff x="1544558" y="5023941"/>
                    <a:chExt cx="1270519" cy="1329241"/>
                  </a:xfrm>
                  <a:grpFill/>
                </p:grpSpPr>
                <p:sp>
                  <p:nvSpPr>
                    <p:cNvPr id="156" name="Vrije vorm: vorm 155">
                      <a:extLst>
                        <a:ext uri="{FF2B5EF4-FFF2-40B4-BE49-F238E27FC236}">
                          <a16:creationId xmlns:a16="http://schemas.microsoft.com/office/drawing/2014/main" id="{C6419BE3-9601-4214-AB9F-C2F8CF94E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558" y="5033728"/>
                      <a:ext cx="391477" cy="391477"/>
                    </a:xfrm>
                    <a:custGeom>
                      <a:avLst/>
                      <a:gdLst>
                        <a:gd name="connsiteX0" fmla="*/ 338071 w 391476"/>
                        <a:gd name="connsiteY0" fmla="*/ 146781 h 391476"/>
                        <a:gd name="connsiteX1" fmla="*/ 338071 w 391476"/>
                        <a:gd name="connsiteY1" fmla="*/ 54251 h 391476"/>
                        <a:gd name="connsiteX2" fmla="*/ 290026 w 391476"/>
                        <a:gd name="connsiteY2" fmla="*/ 54251 h 391476"/>
                        <a:gd name="connsiteX3" fmla="*/ 290026 w 391476"/>
                        <a:gd name="connsiteY3" fmla="*/ 98737 h 391476"/>
                        <a:gd name="connsiteX4" fmla="*/ 197496 w 391476"/>
                        <a:gd name="connsiteY4" fmla="*/ 6206 h 391476"/>
                        <a:gd name="connsiteX5" fmla="*/ 6206 w 391476"/>
                        <a:gd name="connsiteY5" fmla="*/ 197496 h 391476"/>
                        <a:gd name="connsiteX6" fmla="*/ 7096 w 391476"/>
                        <a:gd name="connsiteY6" fmla="*/ 387896 h 391476"/>
                        <a:gd name="connsiteX7" fmla="*/ 146781 w 391476"/>
                        <a:gd name="connsiteY7" fmla="*/ 387896 h 391476"/>
                        <a:gd name="connsiteX8" fmla="*/ 242871 w 391476"/>
                        <a:gd name="connsiteY8" fmla="*/ 387896 h 391476"/>
                        <a:gd name="connsiteX9" fmla="*/ 388785 w 391476"/>
                        <a:gd name="connsiteY9" fmla="*/ 387896 h 391476"/>
                        <a:gd name="connsiteX10" fmla="*/ 388785 w 391476"/>
                        <a:gd name="connsiteY10" fmla="*/ 197496 h 391476"/>
                        <a:gd name="connsiteX11" fmla="*/ 338071 w 391476"/>
                        <a:gd name="connsiteY11" fmla="*/ 146781 h 391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91476" h="391476">
                          <a:moveTo>
                            <a:pt x="338071" y="146781"/>
                          </a:moveTo>
                          <a:lnTo>
                            <a:pt x="338071" y="54251"/>
                          </a:lnTo>
                          <a:lnTo>
                            <a:pt x="290026" y="54251"/>
                          </a:lnTo>
                          <a:lnTo>
                            <a:pt x="290026" y="98737"/>
                          </a:lnTo>
                          <a:lnTo>
                            <a:pt x="197496" y="6206"/>
                          </a:lnTo>
                          <a:lnTo>
                            <a:pt x="6206" y="197496"/>
                          </a:lnTo>
                          <a:lnTo>
                            <a:pt x="7096" y="387896"/>
                          </a:lnTo>
                          <a:lnTo>
                            <a:pt x="146781" y="387896"/>
                          </a:lnTo>
                          <a:lnTo>
                            <a:pt x="242871" y="387896"/>
                          </a:lnTo>
                          <a:lnTo>
                            <a:pt x="388785" y="387896"/>
                          </a:lnTo>
                          <a:lnTo>
                            <a:pt x="388785" y="197496"/>
                          </a:lnTo>
                          <a:lnTo>
                            <a:pt x="338071" y="146781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Vrije vorm: vorm 156">
                      <a:extLst>
                        <a:ext uri="{FF2B5EF4-FFF2-40B4-BE49-F238E27FC236}">
                          <a16:creationId xmlns:a16="http://schemas.microsoft.com/office/drawing/2014/main" id="{A93E53BD-7535-4C3D-841C-1E88193764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0367" y="5023941"/>
                      <a:ext cx="284710" cy="391477"/>
                    </a:xfrm>
                    <a:custGeom>
                      <a:avLst/>
                      <a:gdLst>
                        <a:gd name="connsiteX0" fmla="*/ 208172 w 284710"/>
                        <a:gd name="connsiteY0" fmla="*/ 169914 h 391476"/>
                        <a:gd name="connsiteX1" fmla="*/ 238423 w 284710"/>
                        <a:gd name="connsiteY1" fmla="*/ 100516 h 391476"/>
                        <a:gd name="connsiteX2" fmla="*/ 145892 w 284710"/>
                        <a:gd name="connsiteY2" fmla="*/ 6206 h 391476"/>
                        <a:gd name="connsiteX3" fmla="*/ 53361 w 284710"/>
                        <a:gd name="connsiteY3" fmla="*/ 100516 h 391476"/>
                        <a:gd name="connsiteX4" fmla="*/ 83611 w 284710"/>
                        <a:gd name="connsiteY4" fmla="*/ 169914 h 391476"/>
                        <a:gd name="connsiteX5" fmla="*/ 6206 w 284710"/>
                        <a:gd name="connsiteY5" fmla="*/ 272232 h 391476"/>
                        <a:gd name="connsiteX6" fmla="*/ 6206 w 284710"/>
                        <a:gd name="connsiteY6" fmla="*/ 321167 h 391476"/>
                        <a:gd name="connsiteX7" fmla="*/ 6206 w 284710"/>
                        <a:gd name="connsiteY7" fmla="*/ 332733 h 391476"/>
                        <a:gd name="connsiteX8" fmla="*/ 6206 w 284710"/>
                        <a:gd name="connsiteY8" fmla="*/ 342520 h 391476"/>
                        <a:gd name="connsiteX9" fmla="*/ 6206 w 284710"/>
                        <a:gd name="connsiteY9" fmla="*/ 346079 h 391476"/>
                        <a:gd name="connsiteX10" fmla="*/ 6206 w 284710"/>
                        <a:gd name="connsiteY10" fmla="*/ 358535 h 391476"/>
                        <a:gd name="connsiteX11" fmla="*/ 6206 w 284710"/>
                        <a:gd name="connsiteY11" fmla="*/ 389675 h 391476"/>
                        <a:gd name="connsiteX12" fmla="*/ 287357 w 284710"/>
                        <a:gd name="connsiteY12" fmla="*/ 389675 h 391476"/>
                        <a:gd name="connsiteX13" fmla="*/ 287357 w 284710"/>
                        <a:gd name="connsiteY13" fmla="*/ 272232 h 391476"/>
                        <a:gd name="connsiteX14" fmla="*/ 208172 w 284710"/>
                        <a:gd name="connsiteY14" fmla="*/ 169914 h 391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4710" h="391476">
                          <a:moveTo>
                            <a:pt x="208172" y="169914"/>
                          </a:moveTo>
                          <a:cubicBezTo>
                            <a:pt x="226856" y="153010"/>
                            <a:pt x="238423" y="128097"/>
                            <a:pt x="238423" y="100516"/>
                          </a:cubicBezTo>
                          <a:cubicBezTo>
                            <a:pt x="238423" y="48912"/>
                            <a:pt x="196606" y="6206"/>
                            <a:pt x="145892" y="6206"/>
                          </a:cubicBezTo>
                          <a:cubicBezTo>
                            <a:pt x="95178" y="6206"/>
                            <a:pt x="53361" y="48023"/>
                            <a:pt x="53361" y="100516"/>
                          </a:cubicBezTo>
                          <a:cubicBezTo>
                            <a:pt x="53361" y="128097"/>
                            <a:pt x="64927" y="152120"/>
                            <a:pt x="83611" y="169914"/>
                          </a:cubicBezTo>
                          <a:cubicBezTo>
                            <a:pt x="37346" y="187709"/>
                            <a:pt x="6206" y="224187"/>
                            <a:pt x="6206" y="272232"/>
                          </a:cubicBezTo>
                          <a:lnTo>
                            <a:pt x="6206" y="321167"/>
                          </a:lnTo>
                          <a:lnTo>
                            <a:pt x="6206" y="332733"/>
                          </a:lnTo>
                          <a:lnTo>
                            <a:pt x="6206" y="342520"/>
                          </a:lnTo>
                          <a:lnTo>
                            <a:pt x="6206" y="346079"/>
                          </a:lnTo>
                          <a:lnTo>
                            <a:pt x="6206" y="358535"/>
                          </a:lnTo>
                          <a:lnTo>
                            <a:pt x="6206" y="389675"/>
                          </a:lnTo>
                          <a:lnTo>
                            <a:pt x="287357" y="389675"/>
                          </a:lnTo>
                          <a:lnTo>
                            <a:pt x="287357" y="272232"/>
                          </a:lnTo>
                          <a:cubicBezTo>
                            <a:pt x="285578" y="224187"/>
                            <a:pt x="253548" y="186819"/>
                            <a:pt x="208172" y="169914"/>
                          </a:cubicBez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8" name="Vrije vorm: vorm 157">
                      <a:extLst>
                        <a:ext uri="{FF2B5EF4-FFF2-40B4-BE49-F238E27FC236}">
                          <a16:creationId xmlns:a16="http://schemas.microsoft.com/office/drawing/2014/main" id="{29EC8A8F-8F87-4F55-B2D2-A80F4372B7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9720" y="5961705"/>
                      <a:ext cx="275813" cy="391477"/>
                    </a:xfrm>
                    <a:custGeom>
                      <a:avLst/>
                      <a:gdLst>
                        <a:gd name="connsiteX0" fmla="*/ 142333 w 275813"/>
                        <a:gd name="connsiteY0" fmla="*/ 388785 h 391476"/>
                        <a:gd name="connsiteX1" fmla="*/ 278460 w 275813"/>
                        <a:gd name="connsiteY1" fmla="*/ 252658 h 391476"/>
                        <a:gd name="connsiteX2" fmla="*/ 274011 w 275813"/>
                        <a:gd name="connsiteY2" fmla="*/ 219738 h 391476"/>
                        <a:gd name="connsiteX3" fmla="*/ 269563 w 275813"/>
                        <a:gd name="connsiteY3" fmla="*/ 206393 h 391476"/>
                        <a:gd name="connsiteX4" fmla="*/ 242871 w 275813"/>
                        <a:gd name="connsiteY4" fmla="*/ 161907 h 391476"/>
                        <a:gd name="connsiteX5" fmla="*/ 142333 w 275813"/>
                        <a:gd name="connsiteY5" fmla="*/ 6206 h 391476"/>
                        <a:gd name="connsiteX6" fmla="*/ 41795 w 275813"/>
                        <a:gd name="connsiteY6" fmla="*/ 161907 h 391476"/>
                        <a:gd name="connsiteX7" fmla="*/ 15103 w 275813"/>
                        <a:gd name="connsiteY7" fmla="*/ 206393 h 391476"/>
                        <a:gd name="connsiteX8" fmla="*/ 10654 w 275813"/>
                        <a:gd name="connsiteY8" fmla="*/ 219738 h 391476"/>
                        <a:gd name="connsiteX9" fmla="*/ 6206 w 275813"/>
                        <a:gd name="connsiteY9" fmla="*/ 252658 h 391476"/>
                        <a:gd name="connsiteX10" fmla="*/ 142333 w 275813"/>
                        <a:gd name="connsiteY10" fmla="*/ 388785 h 391476"/>
                        <a:gd name="connsiteX11" fmla="*/ 142333 w 275813"/>
                        <a:gd name="connsiteY11" fmla="*/ 388785 h 391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75813" h="391476">
                          <a:moveTo>
                            <a:pt x="142333" y="388785"/>
                          </a:moveTo>
                          <a:cubicBezTo>
                            <a:pt x="217069" y="388785"/>
                            <a:pt x="278460" y="328284"/>
                            <a:pt x="278460" y="252658"/>
                          </a:cubicBezTo>
                          <a:cubicBezTo>
                            <a:pt x="278460" y="241092"/>
                            <a:pt x="276681" y="230415"/>
                            <a:pt x="274011" y="219738"/>
                          </a:cubicBezTo>
                          <a:cubicBezTo>
                            <a:pt x="273122" y="215290"/>
                            <a:pt x="271342" y="210841"/>
                            <a:pt x="269563" y="206393"/>
                          </a:cubicBezTo>
                          <a:lnTo>
                            <a:pt x="242871" y="161907"/>
                          </a:lnTo>
                          <a:lnTo>
                            <a:pt x="142333" y="6206"/>
                          </a:lnTo>
                          <a:lnTo>
                            <a:pt x="41795" y="161907"/>
                          </a:lnTo>
                          <a:lnTo>
                            <a:pt x="15103" y="206393"/>
                          </a:lnTo>
                          <a:cubicBezTo>
                            <a:pt x="13324" y="210841"/>
                            <a:pt x="12434" y="215290"/>
                            <a:pt x="10654" y="219738"/>
                          </a:cubicBezTo>
                          <a:cubicBezTo>
                            <a:pt x="7985" y="230415"/>
                            <a:pt x="6206" y="241092"/>
                            <a:pt x="6206" y="252658"/>
                          </a:cubicBezTo>
                          <a:cubicBezTo>
                            <a:pt x="6206" y="327395"/>
                            <a:pt x="67596" y="388785"/>
                            <a:pt x="142333" y="388785"/>
                          </a:cubicBezTo>
                          <a:lnTo>
                            <a:pt x="142333" y="388785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3" name="Vrije vorm: vorm 152">
                  <a:extLst>
                    <a:ext uri="{FF2B5EF4-FFF2-40B4-BE49-F238E27FC236}">
                      <a16:creationId xmlns:a16="http://schemas.microsoft.com/office/drawing/2014/main" id="{20F41C74-E29A-456D-B785-C2B0F8A2B94B}"/>
                    </a:ext>
                  </a:extLst>
                </p:cNvPr>
                <p:cNvSpPr/>
                <p:nvPr/>
              </p:nvSpPr>
              <p:spPr>
                <a:xfrm>
                  <a:off x="2476984" y="5962595"/>
                  <a:ext cx="391477" cy="391477"/>
                </a:xfrm>
                <a:custGeom>
                  <a:avLst/>
                  <a:gdLst>
                    <a:gd name="connsiteX0" fmla="*/ 43574 w 391476"/>
                    <a:gd name="connsiteY0" fmla="*/ 81832 h 391476"/>
                    <a:gd name="connsiteX1" fmla="*/ 10654 w 391476"/>
                    <a:gd name="connsiteY1" fmla="*/ 149451 h 391476"/>
                    <a:gd name="connsiteX2" fmla="*/ 65817 w 391476"/>
                    <a:gd name="connsiteY2" fmla="*/ 176142 h 391476"/>
                    <a:gd name="connsiteX3" fmla="*/ 64038 w 391476"/>
                    <a:gd name="connsiteY3" fmla="*/ 205503 h 391476"/>
                    <a:gd name="connsiteX4" fmla="*/ 6206 w 391476"/>
                    <a:gd name="connsiteY4" fmla="*/ 225966 h 391476"/>
                    <a:gd name="connsiteX5" fmla="*/ 31118 w 391476"/>
                    <a:gd name="connsiteY5" fmla="*/ 297144 h 391476"/>
                    <a:gd name="connsiteX6" fmla="*/ 88950 w 391476"/>
                    <a:gd name="connsiteY6" fmla="*/ 276680 h 391476"/>
                    <a:gd name="connsiteX7" fmla="*/ 108524 w 391476"/>
                    <a:gd name="connsiteY7" fmla="*/ 298034 h 391476"/>
                    <a:gd name="connsiteX8" fmla="*/ 81832 w 391476"/>
                    <a:gd name="connsiteY8" fmla="*/ 353196 h 391476"/>
                    <a:gd name="connsiteX9" fmla="*/ 149451 w 391476"/>
                    <a:gd name="connsiteY9" fmla="*/ 386116 h 391476"/>
                    <a:gd name="connsiteX10" fmla="*/ 176142 w 391476"/>
                    <a:gd name="connsiteY10" fmla="*/ 330953 h 391476"/>
                    <a:gd name="connsiteX11" fmla="*/ 205503 w 391476"/>
                    <a:gd name="connsiteY11" fmla="*/ 332733 h 391476"/>
                    <a:gd name="connsiteX12" fmla="*/ 225966 w 391476"/>
                    <a:gd name="connsiteY12" fmla="*/ 390565 h 391476"/>
                    <a:gd name="connsiteX13" fmla="*/ 297144 w 391476"/>
                    <a:gd name="connsiteY13" fmla="*/ 365652 h 391476"/>
                    <a:gd name="connsiteX14" fmla="*/ 276681 w 391476"/>
                    <a:gd name="connsiteY14" fmla="*/ 307821 h 391476"/>
                    <a:gd name="connsiteX15" fmla="*/ 298034 w 391476"/>
                    <a:gd name="connsiteY15" fmla="*/ 288247 h 391476"/>
                    <a:gd name="connsiteX16" fmla="*/ 353196 w 391476"/>
                    <a:gd name="connsiteY16" fmla="*/ 314938 h 391476"/>
                    <a:gd name="connsiteX17" fmla="*/ 386116 w 391476"/>
                    <a:gd name="connsiteY17" fmla="*/ 247320 h 391476"/>
                    <a:gd name="connsiteX18" fmla="*/ 330953 w 391476"/>
                    <a:gd name="connsiteY18" fmla="*/ 220628 h 391476"/>
                    <a:gd name="connsiteX19" fmla="*/ 332733 w 391476"/>
                    <a:gd name="connsiteY19" fmla="*/ 191267 h 391476"/>
                    <a:gd name="connsiteX20" fmla="*/ 390565 w 391476"/>
                    <a:gd name="connsiteY20" fmla="*/ 170804 h 391476"/>
                    <a:gd name="connsiteX21" fmla="*/ 365653 w 391476"/>
                    <a:gd name="connsiteY21" fmla="*/ 99626 h 391476"/>
                    <a:gd name="connsiteX22" fmla="*/ 307821 w 391476"/>
                    <a:gd name="connsiteY22" fmla="*/ 120090 h 391476"/>
                    <a:gd name="connsiteX23" fmla="*/ 288247 w 391476"/>
                    <a:gd name="connsiteY23" fmla="*/ 98737 h 391476"/>
                    <a:gd name="connsiteX24" fmla="*/ 314938 w 391476"/>
                    <a:gd name="connsiteY24" fmla="*/ 43574 h 391476"/>
                    <a:gd name="connsiteX25" fmla="*/ 247320 w 391476"/>
                    <a:gd name="connsiteY25" fmla="*/ 10654 h 391476"/>
                    <a:gd name="connsiteX26" fmla="*/ 220628 w 391476"/>
                    <a:gd name="connsiteY26" fmla="*/ 65817 h 391476"/>
                    <a:gd name="connsiteX27" fmla="*/ 191267 w 391476"/>
                    <a:gd name="connsiteY27" fmla="*/ 64038 h 391476"/>
                    <a:gd name="connsiteX28" fmla="*/ 170804 w 391476"/>
                    <a:gd name="connsiteY28" fmla="*/ 6206 h 391476"/>
                    <a:gd name="connsiteX29" fmla="*/ 99626 w 391476"/>
                    <a:gd name="connsiteY29" fmla="*/ 31118 h 391476"/>
                    <a:gd name="connsiteX30" fmla="*/ 120090 w 391476"/>
                    <a:gd name="connsiteY30" fmla="*/ 88950 h 391476"/>
                    <a:gd name="connsiteX31" fmla="*/ 98737 w 391476"/>
                    <a:gd name="connsiteY31" fmla="*/ 108524 h 391476"/>
                    <a:gd name="connsiteX32" fmla="*/ 43574 w 391476"/>
                    <a:gd name="connsiteY32" fmla="*/ 81832 h 39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91476" h="391476">
                      <a:moveTo>
                        <a:pt x="43574" y="81832"/>
                      </a:moveTo>
                      <a:lnTo>
                        <a:pt x="10654" y="149451"/>
                      </a:lnTo>
                      <a:lnTo>
                        <a:pt x="65817" y="176142"/>
                      </a:lnTo>
                      <a:cubicBezTo>
                        <a:pt x="64038" y="185929"/>
                        <a:pt x="64038" y="195716"/>
                        <a:pt x="64038" y="205503"/>
                      </a:cubicBezTo>
                      <a:lnTo>
                        <a:pt x="6206" y="225966"/>
                      </a:lnTo>
                      <a:lnTo>
                        <a:pt x="31118" y="297144"/>
                      </a:lnTo>
                      <a:lnTo>
                        <a:pt x="88950" y="276680"/>
                      </a:lnTo>
                      <a:cubicBezTo>
                        <a:pt x="94288" y="284688"/>
                        <a:pt x="101406" y="291806"/>
                        <a:pt x="108524" y="298034"/>
                      </a:cubicBezTo>
                      <a:lnTo>
                        <a:pt x="81832" y="353196"/>
                      </a:lnTo>
                      <a:lnTo>
                        <a:pt x="149451" y="386116"/>
                      </a:lnTo>
                      <a:lnTo>
                        <a:pt x="176142" y="330953"/>
                      </a:lnTo>
                      <a:cubicBezTo>
                        <a:pt x="185929" y="332733"/>
                        <a:pt x="195716" y="332733"/>
                        <a:pt x="205503" y="332733"/>
                      </a:cubicBezTo>
                      <a:lnTo>
                        <a:pt x="225966" y="390565"/>
                      </a:lnTo>
                      <a:lnTo>
                        <a:pt x="297144" y="365652"/>
                      </a:lnTo>
                      <a:lnTo>
                        <a:pt x="276681" y="307821"/>
                      </a:lnTo>
                      <a:cubicBezTo>
                        <a:pt x="284688" y="302482"/>
                        <a:pt x="291806" y="295365"/>
                        <a:pt x="298034" y="288247"/>
                      </a:cubicBezTo>
                      <a:lnTo>
                        <a:pt x="353196" y="314938"/>
                      </a:lnTo>
                      <a:lnTo>
                        <a:pt x="386116" y="247320"/>
                      </a:lnTo>
                      <a:lnTo>
                        <a:pt x="330953" y="220628"/>
                      </a:lnTo>
                      <a:cubicBezTo>
                        <a:pt x="332733" y="210841"/>
                        <a:pt x="332733" y="201054"/>
                        <a:pt x="332733" y="191267"/>
                      </a:cubicBezTo>
                      <a:lnTo>
                        <a:pt x="390565" y="170804"/>
                      </a:lnTo>
                      <a:lnTo>
                        <a:pt x="365653" y="99626"/>
                      </a:lnTo>
                      <a:lnTo>
                        <a:pt x="307821" y="120090"/>
                      </a:lnTo>
                      <a:cubicBezTo>
                        <a:pt x="302482" y="112082"/>
                        <a:pt x="295365" y="104965"/>
                        <a:pt x="288247" y="98737"/>
                      </a:cubicBezTo>
                      <a:lnTo>
                        <a:pt x="314938" y="43574"/>
                      </a:lnTo>
                      <a:lnTo>
                        <a:pt x="247320" y="10654"/>
                      </a:lnTo>
                      <a:lnTo>
                        <a:pt x="220628" y="65817"/>
                      </a:lnTo>
                      <a:cubicBezTo>
                        <a:pt x="210841" y="64038"/>
                        <a:pt x="201054" y="64038"/>
                        <a:pt x="191267" y="64038"/>
                      </a:cubicBezTo>
                      <a:lnTo>
                        <a:pt x="170804" y="6206"/>
                      </a:lnTo>
                      <a:lnTo>
                        <a:pt x="99626" y="31118"/>
                      </a:lnTo>
                      <a:lnTo>
                        <a:pt x="120090" y="88950"/>
                      </a:lnTo>
                      <a:cubicBezTo>
                        <a:pt x="112082" y="94288"/>
                        <a:pt x="104965" y="101406"/>
                        <a:pt x="98737" y="108524"/>
                      </a:cubicBezTo>
                      <a:lnTo>
                        <a:pt x="43574" y="81832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88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10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64817E4F-5752-4287-BE19-E43B3CEDB656}"/>
                </a:ext>
              </a:extLst>
            </p:cNvPr>
            <p:cNvGrpSpPr/>
            <p:nvPr userDrawn="1"/>
          </p:nvGrpSpPr>
          <p:grpSpPr>
            <a:xfrm>
              <a:off x="-3314820" y="3391746"/>
              <a:ext cx="1201132" cy="331361"/>
              <a:chOff x="-3314820" y="3391746"/>
              <a:chExt cx="1201132" cy="331361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23E23D45-55DD-47C3-B6D0-C6A8E74F5EBF}"/>
                  </a:ext>
                </a:extLst>
              </p:cNvPr>
              <p:cNvSpPr/>
              <p:nvPr userDrawn="1"/>
            </p:nvSpPr>
            <p:spPr>
              <a:xfrm>
                <a:off x="-3314820" y="3391746"/>
                <a:ext cx="1201132" cy="27227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0DB7EB4C-CA9D-4E3D-93E0-391BA84DBD33}"/>
                  </a:ext>
                </a:extLst>
              </p:cNvPr>
              <p:cNvSpPr/>
              <p:nvPr userDrawn="1"/>
            </p:nvSpPr>
            <p:spPr>
              <a:xfrm>
                <a:off x="-3304719" y="3404581"/>
                <a:ext cx="1181841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Tekstvak 142">
                <a:extLst>
                  <a:ext uri="{FF2B5EF4-FFF2-40B4-BE49-F238E27FC236}">
                    <a16:creationId xmlns:a16="http://schemas.microsoft.com/office/drawing/2014/main" id="{B289AD1D-299B-4259-BECD-5DFE1A7341A0}"/>
                  </a:ext>
                </a:extLst>
              </p:cNvPr>
              <p:cNvSpPr txBox="1"/>
              <p:nvPr userDrawn="1"/>
            </p:nvSpPr>
            <p:spPr>
              <a:xfrm>
                <a:off x="-3069820" y="3472995"/>
                <a:ext cx="669411" cy="12120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Shape Fill</a:t>
                </a:r>
              </a:p>
            </p:txBody>
          </p:sp>
          <p:sp>
            <p:nvSpPr>
              <p:cNvPr id="144" name="Vrije vorm: vorm 143">
                <a:extLst>
                  <a:ext uri="{FF2B5EF4-FFF2-40B4-BE49-F238E27FC236}">
                    <a16:creationId xmlns:a16="http://schemas.microsoft.com/office/drawing/2014/main" id="{E262D580-E8A0-4578-8378-313887CA6E0E}"/>
                  </a:ext>
                </a:extLst>
              </p:cNvPr>
              <p:cNvSpPr/>
              <p:nvPr userDrawn="1"/>
            </p:nvSpPr>
            <p:spPr>
              <a:xfrm>
                <a:off x="-2390883" y="3543107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3F266641-E7D1-4E13-9A0A-5E95019F1E2E}"/>
                  </a:ext>
                </a:extLst>
              </p:cNvPr>
              <p:cNvGrpSpPr/>
              <p:nvPr userDrawn="1"/>
            </p:nvGrpSpPr>
            <p:grpSpPr>
              <a:xfrm>
                <a:off x="-3243855" y="3446665"/>
                <a:ext cx="157453" cy="147831"/>
                <a:chOff x="-899320" y="3037554"/>
                <a:chExt cx="175977" cy="165227"/>
              </a:xfrm>
            </p:grpSpPr>
            <p:sp>
              <p:nvSpPr>
                <p:cNvPr id="147" name="Vrije vorm: vorm 146">
                  <a:extLst>
                    <a:ext uri="{FF2B5EF4-FFF2-40B4-BE49-F238E27FC236}">
                      <a16:creationId xmlns:a16="http://schemas.microsoft.com/office/drawing/2014/main" id="{BF1366FA-B227-4565-80DF-EEF2BE7268E4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hthoek: afgeronde hoeken 147">
                  <a:extLst>
                    <a:ext uri="{FF2B5EF4-FFF2-40B4-BE49-F238E27FC236}">
                      <a16:creationId xmlns:a16="http://schemas.microsoft.com/office/drawing/2014/main" id="{10BA8A14-028A-415B-BDA5-B6E293FD2D6D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9" name="Vrije vorm: vorm 148">
                  <a:extLst>
                    <a:ext uri="{FF2B5EF4-FFF2-40B4-BE49-F238E27FC236}">
                      <a16:creationId xmlns:a16="http://schemas.microsoft.com/office/drawing/2014/main" id="{2DF0C5A0-E570-44C1-AD0B-C64BF914F4A4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46" name="Gelijkbenige driehoek 145">
                <a:extLst>
                  <a:ext uri="{FF2B5EF4-FFF2-40B4-BE49-F238E27FC236}">
                    <a16:creationId xmlns:a16="http://schemas.microsoft.com/office/drawing/2014/main" id="{AEE089B5-76E3-4FC2-8055-99A26B95120C}"/>
                  </a:ext>
                </a:extLst>
              </p:cNvPr>
              <p:cNvSpPr/>
              <p:nvPr userDrawn="1"/>
            </p:nvSpPr>
            <p:spPr>
              <a:xfrm rot="10800000">
                <a:off x="-2290755" y="3519194"/>
                <a:ext cx="94890" cy="50291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23955179-309F-40F1-BFD7-BE9B45CEC9AE}"/>
                </a:ext>
              </a:extLst>
            </p:cNvPr>
            <p:cNvSpPr/>
            <p:nvPr userDrawn="1"/>
          </p:nvSpPr>
          <p:spPr>
            <a:xfrm>
              <a:off x="-3603587" y="391614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47F35D26-19F6-4C81-AF98-46D33D163DCC}"/>
                </a:ext>
              </a:extLst>
            </p:cNvPr>
            <p:cNvSpPr/>
            <p:nvPr userDrawn="1"/>
          </p:nvSpPr>
          <p:spPr>
            <a:xfrm>
              <a:off x="-3319415" y="391614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one of the theme colours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set colorpallet.</a:t>
              </a:r>
            </a:p>
          </p:txBody>
        </p:sp>
        <p:grpSp>
          <p:nvGrpSpPr>
            <p:cNvPr id="115" name="Groep 114">
              <a:extLst>
                <a:ext uri="{FF2B5EF4-FFF2-40B4-BE49-F238E27FC236}">
                  <a16:creationId xmlns:a16="http://schemas.microsoft.com/office/drawing/2014/main" id="{49939685-D947-43B9-94B6-65DBAEC8182C}"/>
                </a:ext>
              </a:extLst>
            </p:cNvPr>
            <p:cNvGrpSpPr/>
            <p:nvPr userDrawn="1"/>
          </p:nvGrpSpPr>
          <p:grpSpPr>
            <a:xfrm>
              <a:off x="-3333646" y="4635104"/>
              <a:ext cx="2012897" cy="490702"/>
              <a:chOff x="12731803" y="3562552"/>
              <a:chExt cx="2012897" cy="490702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734C5A51-B84A-4710-AECC-881D94112E02}"/>
                  </a:ext>
                </a:extLst>
              </p:cNvPr>
              <p:cNvSpPr/>
              <p:nvPr userDrawn="1"/>
            </p:nvSpPr>
            <p:spPr>
              <a:xfrm>
                <a:off x="12747554" y="3562552"/>
                <a:ext cx="1997146" cy="4907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D1D1D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F382B751-64BA-486C-A299-98207149F2B7}"/>
                  </a:ext>
                </a:extLst>
              </p:cNvPr>
              <p:cNvSpPr/>
              <p:nvPr userDrawn="1"/>
            </p:nvSpPr>
            <p:spPr>
              <a:xfrm>
                <a:off x="12766168" y="3578469"/>
                <a:ext cx="1965344" cy="254977"/>
              </a:xfrm>
              <a:prstGeom prst="rect">
                <a:avLst/>
              </a:prstGeom>
              <a:solidFill>
                <a:srgbClr val="EBEBE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28" name="Tekstvak 127">
                <a:extLst>
                  <a:ext uri="{FF2B5EF4-FFF2-40B4-BE49-F238E27FC236}">
                    <a16:creationId xmlns:a16="http://schemas.microsoft.com/office/drawing/2014/main" id="{E35402C7-B4E2-448F-82D8-A16BB9862198}"/>
                  </a:ext>
                </a:extLst>
              </p:cNvPr>
              <p:cNvSpPr txBox="1"/>
              <p:nvPr userDrawn="1"/>
            </p:nvSpPr>
            <p:spPr>
              <a:xfrm>
                <a:off x="12731803" y="3591461"/>
                <a:ext cx="1052979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Colours</a:t>
                </a:r>
              </a:p>
            </p:txBody>
          </p:sp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D7D3235C-45C2-43FF-8558-6084BE94B67C}"/>
                  </a:ext>
                </a:extLst>
              </p:cNvPr>
              <p:cNvSpPr/>
              <p:nvPr userDrawn="1"/>
            </p:nvSpPr>
            <p:spPr>
              <a:xfrm>
                <a:off x="12814699" y="3874304"/>
                <a:ext cx="136620" cy="13662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8E332F46-325C-444D-AF56-8322D34488D4}"/>
                  </a:ext>
                </a:extLst>
              </p:cNvPr>
              <p:cNvSpPr/>
              <p:nvPr userDrawn="1"/>
            </p:nvSpPr>
            <p:spPr>
              <a:xfrm>
                <a:off x="13007154" y="3870040"/>
                <a:ext cx="136620" cy="13662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905E4DA2-38A8-47C2-8820-81AF6786738A}"/>
                  </a:ext>
                </a:extLst>
              </p:cNvPr>
              <p:cNvSpPr/>
              <p:nvPr userDrawn="1"/>
            </p:nvSpPr>
            <p:spPr>
              <a:xfrm>
                <a:off x="13199609" y="3870040"/>
                <a:ext cx="136620" cy="136620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E0FA33A8-2E61-47C8-A361-FD624A3D3079}"/>
                  </a:ext>
                </a:extLst>
              </p:cNvPr>
              <p:cNvSpPr/>
              <p:nvPr userDrawn="1"/>
            </p:nvSpPr>
            <p:spPr>
              <a:xfrm>
                <a:off x="13392064" y="3870040"/>
                <a:ext cx="136620" cy="13662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6F219D9C-E2AC-4B3A-95DF-B22B7A62367E}"/>
                  </a:ext>
                </a:extLst>
              </p:cNvPr>
              <p:cNvSpPr/>
              <p:nvPr userDrawn="1"/>
            </p:nvSpPr>
            <p:spPr>
              <a:xfrm>
                <a:off x="13776974" y="3870040"/>
                <a:ext cx="136620" cy="136620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83F49C5A-C981-4BCB-96DC-2E1093906356}"/>
                  </a:ext>
                </a:extLst>
              </p:cNvPr>
              <p:cNvSpPr/>
              <p:nvPr userDrawn="1"/>
            </p:nvSpPr>
            <p:spPr>
              <a:xfrm>
                <a:off x="13969429" y="3870040"/>
                <a:ext cx="136620" cy="136620"/>
              </a:xfrm>
              <a:prstGeom prst="rect">
                <a:avLst/>
              </a:prstGeom>
              <a:solidFill>
                <a:schemeClr val="accent3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FCFCE60A-40D7-4BBD-95EB-E085413F738E}"/>
                  </a:ext>
                </a:extLst>
              </p:cNvPr>
              <p:cNvSpPr/>
              <p:nvPr userDrawn="1"/>
            </p:nvSpPr>
            <p:spPr>
              <a:xfrm>
                <a:off x="14161884" y="3870040"/>
                <a:ext cx="136620" cy="136620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0DA61124-A9BB-4606-B94F-3779A386DC08}"/>
                  </a:ext>
                </a:extLst>
              </p:cNvPr>
              <p:cNvSpPr/>
              <p:nvPr userDrawn="1"/>
            </p:nvSpPr>
            <p:spPr>
              <a:xfrm>
                <a:off x="14354339" y="3870040"/>
                <a:ext cx="136620" cy="136620"/>
              </a:xfrm>
              <a:prstGeom prst="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8221F7E6-0601-4DBC-9538-B57D194D02E7}"/>
                  </a:ext>
                </a:extLst>
              </p:cNvPr>
              <p:cNvSpPr/>
              <p:nvPr userDrawn="1"/>
            </p:nvSpPr>
            <p:spPr>
              <a:xfrm>
                <a:off x="14546797" y="3870040"/>
                <a:ext cx="136620" cy="136620"/>
              </a:xfrm>
              <a:prstGeom prst="rect">
                <a:avLst/>
              </a:prstGeom>
              <a:solidFill>
                <a:schemeClr val="accent6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694261FF-796E-47F2-8F3B-576739FD52D9}"/>
                  </a:ext>
                </a:extLst>
              </p:cNvPr>
              <p:cNvGrpSpPr/>
              <p:nvPr userDrawn="1"/>
            </p:nvGrpSpPr>
            <p:grpSpPr>
              <a:xfrm>
                <a:off x="13580316" y="3865836"/>
                <a:ext cx="151508" cy="147961"/>
                <a:chOff x="13580316" y="3865836"/>
                <a:chExt cx="151508" cy="147961"/>
              </a:xfrm>
            </p:grpSpPr>
            <p:sp>
              <p:nvSpPr>
                <p:cNvPr id="139" name="Rechthoek 138">
                  <a:extLst>
                    <a:ext uri="{FF2B5EF4-FFF2-40B4-BE49-F238E27FC236}">
                      <a16:creationId xmlns:a16="http://schemas.microsoft.com/office/drawing/2014/main" id="{BD5CFBF6-1455-4408-BBE3-D434F7174BCE}"/>
                    </a:ext>
                  </a:extLst>
                </p:cNvPr>
                <p:cNvSpPr/>
                <p:nvPr userDrawn="1"/>
              </p:nvSpPr>
              <p:spPr>
                <a:xfrm>
                  <a:off x="13584519" y="3870040"/>
                  <a:ext cx="136620" cy="13662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EBEBEB"/>
                  </a:solidFill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hthoek 139">
                  <a:extLst>
                    <a:ext uri="{FF2B5EF4-FFF2-40B4-BE49-F238E27FC236}">
                      <a16:creationId xmlns:a16="http://schemas.microsoft.com/office/drawing/2014/main" id="{C26FFF9B-5FF4-4586-A2F4-C9CCADC57FB4}"/>
                    </a:ext>
                  </a:extLst>
                </p:cNvPr>
                <p:cNvSpPr/>
                <p:nvPr userDrawn="1"/>
              </p:nvSpPr>
              <p:spPr>
                <a:xfrm>
                  <a:off x="13580316" y="3865836"/>
                  <a:ext cx="151508" cy="147961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F29132"/>
                  </a:solidFill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75CC1E02-C5A6-4CDA-AADA-A4D1B66C24D0}"/>
                </a:ext>
              </a:extLst>
            </p:cNvPr>
            <p:cNvGrpSpPr/>
            <p:nvPr userDrawn="1"/>
          </p:nvGrpSpPr>
          <p:grpSpPr>
            <a:xfrm>
              <a:off x="-3314820" y="4363463"/>
              <a:ext cx="1201132" cy="835929"/>
              <a:chOff x="-3314820" y="3391746"/>
              <a:chExt cx="1201132" cy="835929"/>
            </a:xfrm>
          </p:grpSpPr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3D043617-78A7-458C-904B-F51579D03911}"/>
                  </a:ext>
                </a:extLst>
              </p:cNvPr>
              <p:cNvSpPr/>
              <p:nvPr userDrawn="1"/>
            </p:nvSpPr>
            <p:spPr>
              <a:xfrm>
                <a:off x="-3314820" y="3391746"/>
                <a:ext cx="1201132" cy="27227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3537DE29-F206-419B-BD78-563DD7E195FB}"/>
                  </a:ext>
                </a:extLst>
              </p:cNvPr>
              <p:cNvSpPr/>
              <p:nvPr userDrawn="1"/>
            </p:nvSpPr>
            <p:spPr>
              <a:xfrm>
                <a:off x="-3304719" y="3404581"/>
                <a:ext cx="1181841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9" name="Tekstvak 118">
                <a:extLst>
                  <a:ext uri="{FF2B5EF4-FFF2-40B4-BE49-F238E27FC236}">
                    <a16:creationId xmlns:a16="http://schemas.microsoft.com/office/drawing/2014/main" id="{4C5CD297-BC54-422C-B754-20A83B93D1F0}"/>
                  </a:ext>
                </a:extLst>
              </p:cNvPr>
              <p:cNvSpPr txBox="1"/>
              <p:nvPr userDrawn="1"/>
            </p:nvSpPr>
            <p:spPr>
              <a:xfrm>
                <a:off x="-3069820" y="3472995"/>
                <a:ext cx="725510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Shape Fill</a:t>
                </a: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936CFFEF-3660-480B-BB21-71C321B60582}"/>
                  </a:ext>
                </a:extLst>
              </p:cNvPr>
              <p:cNvSpPr/>
              <p:nvPr userDrawn="1"/>
            </p:nvSpPr>
            <p:spPr>
              <a:xfrm>
                <a:off x="-2404225" y="4047675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71291594-46DC-40BB-A597-E60F7165EE29}"/>
                  </a:ext>
                </a:extLst>
              </p:cNvPr>
              <p:cNvGrpSpPr/>
              <p:nvPr userDrawn="1"/>
            </p:nvGrpSpPr>
            <p:grpSpPr>
              <a:xfrm>
                <a:off x="-3243855" y="3446665"/>
                <a:ext cx="157453" cy="147831"/>
                <a:chOff x="-899320" y="3037554"/>
                <a:chExt cx="175977" cy="165227"/>
              </a:xfrm>
            </p:grpSpPr>
            <p:sp>
              <p:nvSpPr>
                <p:cNvPr id="123" name="Vrije vorm: vorm 122">
                  <a:extLst>
                    <a:ext uri="{FF2B5EF4-FFF2-40B4-BE49-F238E27FC236}">
                      <a16:creationId xmlns:a16="http://schemas.microsoft.com/office/drawing/2014/main" id="{F3CF09B6-C913-4DB0-B681-7624D1E001AB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hthoek: afgeronde hoeken 123">
                  <a:extLst>
                    <a:ext uri="{FF2B5EF4-FFF2-40B4-BE49-F238E27FC236}">
                      <a16:creationId xmlns:a16="http://schemas.microsoft.com/office/drawing/2014/main" id="{246B42F0-073C-4173-8502-F8E2BF61482E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5" name="Vrije vorm: vorm 124">
                  <a:extLst>
                    <a:ext uri="{FF2B5EF4-FFF2-40B4-BE49-F238E27FC236}">
                      <a16:creationId xmlns:a16="http://schemas.microsoft.com/office/drawing/2014/main" id="{EFDE934A-FD9B-4509-97ED-0C51E3321BB4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2" name="Gelijkbenige driehoek 121">
                <a:extLst>
                  <a:ext uri="{FF2B5EF4-FFF2-40B4-BE49-F238E27FC236}">
                    <a16:creationId xmlns:a16="http://schemas.microsoft.com/office/drawing/2014/main" id="{B38D55D5-39DF-4483-AE32-8AAE04D46C21}"/>
                  </a:ext>
                </a:extLst>
              </p:cNvPr>
              <p:cNvSpPr/>
              <p:nvPr userDrawn="1"/>
            </p:nvSpPr>
            <p:spPr>
              <a:xfrm rot="10800000">
                <a:off x="-2288478" y="3519194"/>
                <a:ext cx="94890" cy="50291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058905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tekst 20">
            <a:extLst>
              <a:ext uri="{FF2B5EF4-FFF2-40B4-BE49-F238E27FC236}">
                <a16:creationId xmlns:a16="http://schemas.microsoft.com/office/drawing/2014/main" id="{C7F5F813-0BF5-497F-ABA3-F312A059189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95999" y="394958"/>
            <a:ext cx="6293996" cy="4561200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Tijdelijke aanduiding voor afbeelding 16">
            <a:extLst>
              <a:ext uri="{FF2B5EF4-FFF2-40B4-BE49-F238E27FC236}">
                <a16:creationId xmlns:a16="http://schemas.microsoft.com/office/drawing/2014/main" id="{D141918A-F8D6-4D0F-A977-99073FD27C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5999" y="394968"/>
            <a:ext cx="6293996" cy="4561180"/>
          </a:xfrm>
          <a:solidFill>
            <a:schemeClr val="bg1">
              <a:lumMod val="95000"/>
            </a:schemeClr>
          </a:solidFill>
        </p:spPr>
        <p:txBody>
          <a:bodyPr lIns="1008000" tIns="0" rIns="1008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42AC3620-D26B-4DC8-9FD2-A3063BAF0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98000" y="-1"/>
            <a:ext cx="6293999" cy="5745181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9999" y="792000"/>
            <a:ext cx="4709999" cy="4165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881092" y="1855433"/>
            <a:ext cx="4322618" cy="2414726"/>
          </a:xfrm>
        </p:spPr>
        <p:txBody>
          <a:bodyPr vert="horz" anchor="ctr"/>
          <a:lstStyle>
            <a:lvl1pPr marL="0" indent="0" algn="ctr">
              <a:lnSpc>
                <a:spcPct val="90000"/>
              </a:lnSpc>
              <a:buNone/>
              <a:defRPr sz="3600" b="0" i="1" baseline="0">
                <a:solidFill>
                  <a:schemeClr val="bg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quote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9D3884-28C3-42E4-AA28-7BDDDA1723D2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+ QUOTE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C3128ED-5E1C-420C-927F-694C1D651128}"/>
                </a:ext>
              </a:extLst>
            </p:cNvPr>
            <p:cNvSpPr/>
            <p:nvPr userDrawn="1"/>
          </p:nvSpPr>
          <p:spPr>
            <a:xfrm>
              <a:off x="-12032" y="4953014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43DBDF0-3F43-4C9A-A347-ACAB474C8ACC}"/>
                </a:ext>
              </a:extLst>
            </p:cNvPr>
            <p:cNvSpPr/>
            <p:nvPr userDrawn="1"/>
          </p:nvSpPr>
          <p:spPr>
            <a:xfrm>
              <a:off x="5898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F5C45120-D41D-46C9-B540-14CAA7C15F7A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6619281" y="1650648"/>
            <a:ext cx="511791" cy="392375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6403" t="-138066" r="-148885" b="-341978"/>
            </a:stretch>
          </a:blipFill>
        </p:spPr>
        <p:txBody>
          <a:bodyPr vert="horz" anchor="ctr"/>
          <a:lstStyle>
            <a:lvl1pPr marL="0" indent="0" algn="ctr">
              <a:buNone/>
              <a:defRPr sz="100" b="1">
                <a:solidFill>
                  <a:schemeClr val="accent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8" name="Tijdelijke aanduiding voor verticale tekst 2">
            <a:extLst>
              <a:ext uri="{FF2B5EF4-FFF2-40B4-BE49-F238E27FC236}">
                <a16:creationId xmlns:a16="http://schemas.microsoft.com/office/drawing/2014/main" id="{69B6A731-BEF5-49E1-AEB8-96AB96D7438F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 rot="10800000" flipH="1" flipV="1">
            <a:off x="10964949" y="4068397"/>
            <a:ext cx="511791" cy="392375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46403" t="-138066" r="-148885" b="-341978"/>
            </a:stretch>
          </a:blipFill>
        </p:spPr>
        <p:txBody>
          <a:bodyPr vert="horz" lIns="0" tIns="0" rIns="0" bIns="0" rtlCol="0" anchor="ctr">
            <a:noAutofit/>
          </a:bodyPr>
          <a:lstStyle>
            <a:lvl1pPr>
              <a:defRPr lang="en-GB" sz="100" b="1" noProof="0" dirty="0">
                <a:solidFill>
                  <a:schemeClr val="accent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GB" noProof="0" dirty="0"/>
              <a:t> 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F9D9418A-F493-489F-A509-15C1D6556343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6689998" y="4762401"/>
            <a:ext cx="4709999" cy="192695"/>
          </a:xfrm>
        </p:spPr>
        <p:txBody>
          <a:bodyPr vert="horz" anchor="ctr"/>
          <a:lstStyle>
            <a:lvl1pPr marL="0" indent="0" algn="l">
              <a:buNone/>
              <a:defRPr sz="1600" b="0" baseline="0">
                <a:solidFill>
                  <a:schemeClr val="bg1"/>
                </a:solidFill>
                <a:latin typeface="+mn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- Source / name</a:t>
            </a:r>
          </a:p>
        </p:txBody>
      </p:sp>
      <p:grpSp>
        <p:nvGrpSpPr>
          <p:cNvPr id="111" name="Groep 110">
            <a:extLst>
              <a:ext uri="{FF2B5EF4-FFF2-40B4-BE49-F238E27FC236}">
                <a16:creationId xmlns:a16="http://schemas.microsoft.com/office/drawing/2014/main" id="{2E53D3B2-0DD4-47FD-8007-6CD841F07D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12" name="Vrije vorm: vorm 111">
              <a:extLst>
                <a:ext uri="{FF2B5EF4-FFF2-40B4-BE49-F238E27FC236}">
                  <a16:creationId xmlns:a16="http://schemas.microsoft.com/office/drawing/2014/main" id="{43671163-5BEB-4D34-A9A8-6D877F95E7C3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Vrije vorm: vorm 112">
              <a:extLst>
                <a:ext uri="{FF2B5EF4-FFF2-40B4-BE49-F238E27FC236}">
                  <a16:creationId xmlns:a16="http://schemas.microsoft.com/office/drawing/2014/main" id="{A56E1111-7E9C-44DE-8A45-30A21BA98D15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Vrije vorm: vorm 113">
              <a:extLst>
                <a:ext uri="{FF2B5EF4-FFF2-40B4-BE49-F238E27FC236}">
                  <a16:creationId xmlns:a16="http://schemas.microsoft.com/office/drawing/2014/main" id="{111B0E6D-8F2A-4448-8F98-E9E8F64779A3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Vrije vorm: vorm 114">
              <a:extLst>
                <a:ext uri="{FF2B5EF4-FFF2-40B4-BE49-F238E27FC236}">
                  <a16:creationId xmlns:a16="http://schemas.microsoft.com/office/drawing/2014/main" id="{3FCD002C-0295-4DAB-9C01-620BE09D3E95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6" name="Vrije vorm: vorm 115">
              <a:extLst>
                <a:ext uri="{FF2B5EF4-FFF2-40B4-BE49-F238E27FC236}">
                  <a16:creationId xmlns:a16="http://schemas.microsoft.com/office/drawing/2014/main" id="{FC771BD7-2486-4A23-97DC-858D2D77DB99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7" name="Vrije vorm: vorm 116">
              <a:extLst>
                <a:ext uri="{FF2B5EF4-FFF2-40B4-BE49-F238E27FC236}">
                  <a16:creationId xmlns:a16="http://schemas.microsoft.com/office/drawing/2014/main" id="{DE9A36EA-29C9-44BC-8CCB-E5ABA324171E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INSTRUCTION">
            <a:extLst>
              <a:ext uri="{FF2B5EF4-FFF2-40B4-BE49-F238E27FC236}">
                <a16:creationId xmlns:a16="http://schemas.microsoft.com/office/drawing/2014/main" id="{3A270670-B137-4D0F-94B0-9FAB8734CCDE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100" name="Rechthoek 99">
              <a:extLst>
                <a:ext uri="{FF2B5EF4-FFF2-40B4-BE49-F238E27FC236}">
                  <a16:creationId xmlns:a16="http://schemas.microsoft.com/office/drawing/2014/main" id="{BDCCE6D6-373A-4CFA-AC2E-ED967A53C8DF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357FFD2A-DC6E-40B3-AEAC-8C51801F8DB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69825FEC-CC2E-467F-9976-ED6DDDF7094A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Ovaal 102">
              <a:extLst>
                <a:ext uri="{FF2B5EF4-FFF2-40B4-BE49-F238E27FC236}">
                  <a16:creationId xmlns:a16="http://schemas.microsoft.com/office/drawing/2014/main" id="{4AA5D515-0676-4944-99AF-88BA0430DC5C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473CF492-9FF5-45A6-8F4E-492CE94CFE31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E13026F9-3524-44A2-8174-E0A7F6B21D7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F159BEC9-17F5-4E24-B3F1-239A03AAF198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A1BF9CD0-E5F4-405B-8FD7-C6560FF4BAF0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17A819A3-BEE2-417A-9B2D-A377ADD1AC63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20" name="Rechthoek 219">
                <a:extLst>
                  <a:ext uri="{FF2B5EF4-FFF2-40B4-BE49-F238E27FC236}">
                    <a16:creationId xmlns:a16="http://schemas.microsoft.com/office/drawing/2014/main" id="{113D14C3-C8A2-42FF-B8F1-CFEE368C32A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6628F03D-728D-4F02-9FDE-FA78E5F9753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22" name="Groep 221">
                <a:extLst>
                  <a:ext uri="{FF2B5EF4-FFF2-40B4-BE49-F238E27FC236}">
                    <a16:creationId xmlns:a16="http://schemas.microsoft.com/office/drawing/2014/main" id="{1DA010C9-CEFE-497F-8CFD-AAF9CD534FF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35" name="Rechthoek: afgeronde hoeken 234">
                  <a:extLst>
                    <a:ext uri="{FF2B5EF4-FFF2-40B4-BE49-F238E27FC236}">
                      <a16:creationId xmlns:a16="http://schemas.microsoft.com/office/drawing/2014/main" id="{AF7503E5-AA9F-408C-9320-85A580E5E3A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5763FBB7-103E-4D83-8B9B-BC1055239CE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0AF22C3-9091-4411-8F63-3B037E4672EB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Rechthoek 237">
                  <a:extLst>
                    <a:ext uri="{FF2B5EF4-FFF2-40B4-BE49-F238E27FC236}">
                      <a16:creationId xmlns:a16="http://schemas.microsoft.com/office/drawing/2014/main" id="{A262CB22-83A7-47CB-AFEC-29DE7C2346A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9" name="Rechthoek 238">
                  <a:extLst>
                    <a:ext uri="{FF2B5EF4-FFF2-40B4-BE49-F238E27FC236}">
                      <a16:creationId xmlns:a16="http://schemas.microsoft.com/office/drawing/2014/main" id="{264A9626-13AF-49D6-BAF7-9B7BE209F918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0" name="Rechthoek 239">
                  <a:extLst>
                    <a:ext uri="{FF2B5EF4-FFF2-40B4-BE49-F238E27FC236}">
                      <a16:creationId xmlns:a16="http://schemas.microsoft.com/office/drawing/2014/main" id="{E47AFBEF-9601-47CD-B18A-27CFAC0FB1E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93A1561-9F44-4419-B224-6D476ACD303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27" name="Groep 226">
                  <a:extLst>
                    <a:ext uri="{FF2B5EF4-FFF2-40B4-BE49-F238E27FC236}">
                      <a16:creationId xmlns:a16="http://schemas.microsoft.com/office/drawing/2014/main" id="{B8A68119-52A5-4085-8DFD-6AE9C8F8F8D5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29" name="Rechthoek: afgeronde hoeken 228">
                    <a:extLst>
                      <a:ext uri="{FF2B5EF4-FFF2-40B4-BE49-F238E27FC236}">
                        <a16:creationId xmlns:a16="http://schemas.microsoft.com/office/drawing/2014/main" id="{4B6D0AD1-B5EF-4F88-8058-37A660D4D1D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0" name="Rechthoek 229">
                    <a:extLst>
                      <a:ext uri="{FF2B5EF4-FFF2-40B4-BE49-F238E27FC236}">
                        <a16:creationId xmlns:a16="http://schemas.microsoft.com/office/drawing/2014/main" id="{C037A901-78D2-4EA8-BAC1-7CF72048CD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1" name="Rechthoek 230">
                    <a:extLst>
                      <a:ext uri="{FF2B5EF4-FFF2-40B4-BE49-F238E27FC236}">
                        <a16:creationId xmlns:a16="http://schemas.microsoft.com/office/drawing/2014/main" id="{EB8F0FF0-4AD3-4762-8AAD-A2D695F50E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2" name="Rechthoek 231">
                    <a:extLst>
                      <a:ext uri="{FF2B5EF4-FFF2-40B4-BE49-F238E27FC236}">
                        <a16:creationId xmlns:a16="http://schemas.microsoft.com/office/drawing/2014/main" id="{8569C897-B979-4DBE-AC8C-927C5DFEA8C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3" name="Rechthoek 232">
                    <a:extLst>
                      <a:ext uri="{FF2B5EF4-FFF2-40B4-BE49-F238E27FC236}">
                        <a16:creationId xmlns:a16="http://schemas.microsoft.com/office/drawing/2014/main" id="{359DBF9D-1EA4-40DE-8593-FC08D8FAFD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34" name="Rechthoek 233">
                    <a:extLst>
                      <a:ext uri="{FF2B5EF4-FFF2-40B4-BE49-F238E27FC236}">
                        <a16:creationId xmlns:a16="http://schemas.microsoft.com/office/drawing/2014/main" id="{AA9BFBFE-A288-4C59-9361-67C4EC494A1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8" name="Boog 227">
                  <a:extLst>
                    <a:ext uri="{FF2B5EF4-FFF2-40B4-BE49-F238E27FC236}">
                      <a16:creationId xmlns:a16="http://schemas.microsoft.com/office/drawing/2014/main" id="{A14850CC-99BE-451C-8E20-0D5D84FDD5BC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24" name="Tekstvak 223">
                <a:extLst>
                  <a:ext uri="{FF2B5EF4-FFF2-40B4-BE49-F238E27FC236}">
                    <a16:creationId xmlns:a16="http://schemas.microsoft.com/office/drawing/2014/main" id="{5DC21366-11CB-4EE2-AED0-838641079D3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25" name="Tekstvak 224">
                <a:extLst>
                  <a:ext uri="{FF2B5EF4-FFF2-40B4-BE49-F238E27FC236}">
                    <a16:creationId xmlns:a16="http://schemas.microsoft.com/office/drawing/2014/main" id="{5E92DD57-1379-48AB-A5E3-91D5B1D16A3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26" name="Vrije vorm: vorm 225">
                <a:extLst>
                  <a:ext uri="{FF2B5EF4-FFF2-40B4-BE49-F238E27FC236}">
                    <a16:creationId xmlns:a16="http://schemas.microsoft.com/office/drawing/2014/main" id="{7E9EA883-1970-4281-B66B-CFEA780CDAC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2" name="Groep 181">
              <a:extLst>
                <a:ext uri="{FF2B5EF4-FFF2-40B4-BE49-F238E27FC236}">
                  <a16:creationId xmlns:a16="http://schemas.microsoft.com/office/drawing/2014/main" id="{0B7FC53A-008A-478B-9AD0-55DFB70EB757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10" name="Rechthoek 209">
                <a:extLst>
                  <a:ext uri="{FF2B5EF4-FFF2-40B4-BE49-F238E27FC236}">
                    <a16:creationId xmlns:a16="http://schemas.microsoft.com/office/drawing/2014/main" id="{A2193DA8-FB20-4059-B9E0-943C27A9EFC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211" name="ICOON_info">
                <a:extLst>
                  <a:ext uri="{FF2B5EF4-FFF2-40B4-BE49-F238E27FC236}">
                    <a16:creationId xmlns:a16="http://schemas.microsoft.com/office/drawing/2014/main" id="{3A05CB3F-7A7C-4756-854B-0F441FA3312B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18" name="Ovaal 217">
                  <a:extLst>
                    <a:ext uri="{FF2B5EF4-FFF2-40B4-BE49-F238E27FC236}">
                      <a16:creationId xmlns:a16="http://schemas.microsoft.com/office/drawing/2014/main" id="{2F13017E-BEFE-408D-A9AA-807112B33BD1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9" name="Graphic 163" descr="Informatie">
                  <a:extLst>
                    <a:ext uri="{FF2B5EF4-FFF2-40B4-BE49-F238E27FC236}">
                      <a16:creationId xmlns:a16="http://schemas.microsoft.com/office/drawing/2014/main" id="{86CEDA8E-1990-4AB9-8C6B-3CEABFCF5C1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E11FD276-F710-467E-936F-81D7EE2C8C10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13" name="Inspireren">
                  <a:extLst>
                    <a:ext uri="{FF2B5EF4-FFF2-40B4-BE49-F238E27FC236}">
                      <a16:creationId xmlns:a16="http://schemas.microsoft.com/office/drawing/2014/main" id="{BAC6E4C3-19D0-4EC7-8D18-9E6C2575B918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5" name="Freeform 12">
                    <a:extLst>
                      <a:ext uri="{FF2B5EF4-FFF2-40B4-BE49-F238E27FC236}">
                        <a16:creationId xmlns:a16="http://schemas.microsoft.com/office/drawing/2014/main" id="{EE3A97AB-23DF-4F99-8E36-DF5F5F8FCC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6" name="Freeform 13">
                    <a:extLst>
                      <a:ext uri="{FF2B5EF4-FFF2-40B4-BE49-F238E27FC236}">
                        <a16:creationId xmlns:a16="http://schemas.microsoft.com/office/drawing/2014/main" id="{6263208C-F99E-4FA6-862C-5BC417083B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Freeform 14">
                    <a:extLst>
                      <a:ext uri="{FF2B5EF4-FFF2-40B4-BE49-F238E27FC236}">
                        <a16:creationId xmlns:a16="http://schemas.microsoft.com/office/drawing/2014/main" id="{13C529AE-2A43-4935-9745-879D4E0B480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14" name="Tekstvak 213">
                  <a:extLst>
                    <a:ext uri="{FF2B5EF4-FFF2-40B4-BE49-F238E27FC236}">
                      <a16:creationId xmlns:a16="http://schemas.microsoft.com/office/drawing/2014/main" id="{E5EFA84F-D525-4C1B-94AB-F814B39962D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83" name="Groep 182">
              <a:extLst>
                <a:ext uri="{FF2B5EF4-FFF2-40B4-BE49-F238E27FC236}">
                  <a16:creationId xmlns:a16="http://schemas.microsoft.com/office/drawing/2014/main" id="{634FBFF7-2421-4B56-ACD2-20CCB27002F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94" name="Groep 193">
                <a:extLst>
                  <a:ext uri="{FF2B5EF4-FFF2-40B4-BE49-F238E27FC236}">
                    <a16:creationId xmlns:a16="http://schemas.microsoft.com/office/drawing/2014/main" id="{27EB1A2C-2729-478E-B2D0-7574058E91A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46732A98-DF1D-4218-A877-162548A75E5E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4" name="Groep 203">
                    <a:extLst>
                      <a:ext uri="{FF2B5EF4-FFF2-40B4-BE49-F238E27FC236}">
                        <a16:creationId xmlns:a16="http://schemas.microsoft.com/office/drawing/2014/main" id="{52162E56-9A81-4A9C-A7EA-9A92C5059B3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7" name="Rechthoek 206">
                      <a:extLst>
                        <a:ext uri="{FF2B5EF4-FFF2-40B4-BE49-F238E27FC236}">
                          <a16:creationId xmlns:a16="http://schemas.microsoft.com/office/drawing/2014/main" id="{3407FD82-A940-41C1-806D-4E1B97F0C6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8" name="Rechthoek 207">
                      <a:extLst>
                        <a:ext uri="{FF2B5EF4-FFF2-40B4-BE49-F238E27FC236}">
                          <a16:creationId xmlns:a16="http://schemas.microsoft.com/office/drawing/2014/main" id="{4CB8127A-40F4-4676-8F48-D19A5FBF68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9" name="Ovaal 208">
                      <a:extLst>
                        <a:ext uri="{FF2B5EF4-FFF2-40B4-BE49-F238E27FC236}">
                          <a16:creationId xmlns:a16="http://schemas.microsoft.com/office/drawing/2014/main" id="{146D8E3F-DBF8-4854-BEBF-1C9B5A40571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5" name="Afbeelding 204">
                    <a:extLst>
                      <a:ext uri="{FF2B5EF4-FFF2-40B4-BE49-F238E27FC236}">
                        <a16:creationId xmlns:a16="http://schemas.microsoft.com/office/drawing/2014/main" id="{92053C7F-53F0-4165-BDB4-EFD42FB78B3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6" name="Afbeelding 205">
                    <a:extLst>
                      <a:ext uri="{FF2B5EF4-FFF2-40B4-BE49-F238E27FC236}">
                        <a16:creationId xmlns:a16="http://schemas.microsoft.com/office/drawing/2014/main" id="{1A1FA5B5-68E8-4917-B01C-4D6D4CB2D6F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8" name="Groep 197">
                  <a:extLst>
                    <a:ext uri="{FF2B5EF4-FFF2-40B4-BE49-F238E27FC236}">
                      <a16:creationId xmlns:a16="http://schemas.microsoft.com/office/drawing/2014/main" id="{886F209C-723A-4F2C-927A-9D07A666E1C7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E44A905E-3FE8-46ED-BF94-9B1A9F8645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142F2686-B982-4648-AFBB-7FBD5FB9696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9" name="Groep 198">
                  <a:extLst>
                    <a:ext uri="{FF2B5EF4-FFF2-40B4-BE49-F238E27FC236}">
                      <a16:creationId xmlns:a16="http://schemas.microsoft.com/office/drawing/2014/main" id="{899F237E-CFA9-41F3-B9A2-A1738CBC2D80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0" name="Rechthoek 199">
                    <a:extLst>
                      <a:ext uri="{FF2B5EF4-FFF2-40B4-BE49-F238E27FC236}">
                        <a16:creationId xmlns:a16="http://schemas.microsoft.com/office/drawing/2014/main" id="{E59CB159-C477-474F-99AA-1E266366BB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799D1630-B21C-42D2-9121-124F6B58D4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E2EFBD7E-B738-4588-A497-49D883E5A5A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96" name="Gelijkbenige driehoek 195">
                <a:extLst>
                  <a:ext uri="{FF2B5EF4-FFF2-40B4-BE49-F238E27FC236}">
                    <a16:creationId xmlns:a16="http://schemas.microsoft.com/office/drawing/2014/main" id="{F213A0BD-EAC1-45E2-8265-078D686EB5B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C59D865B-5773-41D2-8616-E82FD5017421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A7DFA6D7-DBF6-466F-889D-E17F5344A26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15585EE5-376F-49AE-B478-4A60EF530854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6EDF82AA-CA3F-4883-A9B9-A0CD3FBBCE9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88" name="Groep 187">
                <a:extLst>
                  <a:ext uri="{FF2B5EF4-FFF2-40B4-BE49-F238E27FC236}">
                    <a16:creationId xmlns:a16="http://schemas.microsoft.com/office/drawing/2014/main" id="{F428D5E5-8D8B-45A6-BD7C-882F25E1535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90" name="Vrije vorm: vorm 189">
                  <a:extLst>
                    <a:ext uri="{FF2B5EF4-FFF2-40B4-BE49-F238E27FC236}">
                      <a16:creationId xmlns:a16="http://schemas.microsoft.com/office/drawing/2014/main" id="{EB304FEC-F452-49F4-ABBB-0EEA0F27A98E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1" name="Groep 190">
                  <a:extLst>
                    <a:ext uri="{FF2B5EF4-FFF2-40B4-BE49-F238E27FC236}">
                      <a16:creationId xmlns:a16="http://schemas.microsoft.com/office/drawing/2014/main" id="{E31C3C58-CB91-46A5-995E-948267EF59B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92" name="Vrije vorm: vorm 191">
                    <a:extLst>
                      <a:ext uri="{FF2B5EF4-FFF2-40B4-BE49-F238E27FC236}">
                        <a16:creationId xmlns:a16="http://schemas.microsoft.com/office/drawing/2014/main" id="{F74C53C2-4A5A-404A-9D47-043CB0448905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Vrije vorm: vorm 192">
                    <a:extLst>
                      <a:ext uri="{FF2B5EF4-FFF2-40B4-BE49-F238E27FC236}">
                        <a16:creationId xmlns:a16="http://schemas.microsoft.com/office/drawing/2014/main" id="{D1205575-BECD-4E1F-85E1-D7BD404F9BC7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9" name="Tekstvak 188">
                <a:extLst>
                  <a:ext uri="{FF2B5EF4-FFF2-40B4-BE49-F238E27FC236}">
                    <a16:creationId xmlns:a16="http://schemas.microsoft.com/office/drawing/2014/main" id="{382FA394-BA61-45FD-A2B4-A8A1993632FC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2910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  <p:bldP spid="21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|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jdelijke aanduiding voor afbeelding 8">
            <a:extLst>
              <a:ext uri="{FF2B5EF4-FFF2-40B4-BE49-F238E27FC236}">
                <a16:creationId xmlns:a16="http://schemas.microsoft.com/office/drawing/2014/main" id="{F6918A66-54A2-4BEE-8BBB-6F80ED98268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062000" y="1660771"/>
            <a:ext cx="4068000" cy="4068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wrap="square" lIns="360000" rIns="360000" bIns="1440000" anchor="ctr">
            <a:noAutofit/>
          </a:bodyPr>
          <a:lstStyle>
            <a:lvl1pPr marL="0" indent="0" algn="ctr">
              <a:buFontTx/>
              <a:buNone/>
              <a:defRPr sz="1200" i="1">
                <a:solidFill>
                  <a:schemeClr val="bg1">
                    <a:lumMod val="50000"/>
                  </a:schemeClr>
                </a:solidFill>
                <a:latin typeface="+mn-lt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placeholder, go to the tab ‘Slidebuilder’, click on ‘Images’, select the preferred image and click on ‘Insert’.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102F9-0774-4132-886B-32F43935F3F5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| ROUND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ep 97">
            <a:extLst>
              <a:ext uri="{FF2B5EF4-FFF2-40B4-BE49-F238E27FC236}">
                <a16:creationId xmlns:a16="http://schemas.microsoft.com/office/drawing/2014/main" id="{421D5D2B-4FAA-4304-8C9C-82BC19A2F21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1AEFA3B-71E0-4523-8209-5AE70E09359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FCD40DA1-B97A-44DB-806B-DF20072DCDE0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F166CA8B-A314-4FF7-874D-911E7B27E4BB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BC0BD006-E1C4-4ABE-A544-30AD01D5338C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1E713BB2-1E64-42D3-9239-CCE5F0A09942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BAD78881-F04F-49EE-AA23-E98B83C65171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INSTRUCTION">
            <a:extLst>
              <a:ext uri="{FF2B5EF4-FFF2-40B4-BE49-F238E27FC236}">
                <a16:creationId xmlns:a16="http://schemas.microsoft.com/office/drawing/2014/main" id="{ADF46153-A1F2-4F81-A5CA-95629C797D6F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9CEB9A9-BFFF-45BD-9F70-37711482E5F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82B7FA2C-2AE6-465C-97BF-8EBB97101B78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stock photos.</a:t>
              </a:r>
              <a:endPara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D7AADB13-FB11-4EA4-84EB-49724D1132F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C4D5270D-98CF-4C5F-8C30-4F17C3655E3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61DF8750-CBA0-435B-85C4-39A505F68436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F3E76D2A-5F8F-454C-9DC3-65A1498B081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7" name="Ovaal 156">
                <a:extLst>
                  <a:ext uri="{FF2B5EF4-FFF2-40B4-BE49-F238E27FC236}">
                    <a16:creationId xmlns:a16="http://schemas.microsoft.com/office/drawing/2014/main" id="{1756BD99-1FE8-4DD0-B49D-E242801F5013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8" name="Vrije vorm: vorm 157">
                <a:extLst>
                  <a:ext uri="{FF2B5EF4-FFF2-40B4-BE49-F238E27FC236}">
                    <a16:creationId xmlns:a16="http://schemas.microsoft.com/office/drawing/2014/main" id="{2FF458A1-7217-4398-9BB7-A5D585EA4CB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9" name="Rechthoek: afgeronde hoeken 158">
                <a:extLst>
                  <a:ext uri="{FF2B5EF4-FFF2-40B4-BE49-F238E27FC236}">
                    <a16:creationId xmlns:a16="http://schemas.microsoft.com/office/drawing/2014/main" id="{63B539F1-E067-466B-A6BF-09C490707D3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cxnSp>
            <p:nvCxnSpPr>
              <p:cNvPr id="160" name="Rechte verbindingslijn 159">
                <a:extLst>
                  <a:ext uri="{FF2B5EF4-FFF2-40B4-BE49-F238E27FC236}">
                    <a16:creationId xmlns:a16="http://schemas.microsoft.com/office/drawing/2014/main" id="{F422AD3C-A42A-4A60-A53C-4A4798A1AB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1" name="Rechte verbindingslijn 160">
                <a:extLst>
                  <a:ext uri="{FF2B5EF4-FFF2-40B4-BE49-F238E27FC236}">
                    <a16:creationId xmlns:a16="http://schemas.microsoft.com/office/drawing/2014/main" id="{23D17BDC-C477-4FD5-9EFE-D47174A7D944}"/>
                  </a:ext>
                </a:extLst>
              </p:cNvPr>
              <p:cNvCxnSpPr>
                <a:cxnSpLocks/>
                <a:stCxn id="15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EB577B2E-1F95-4DA3-BA9A-A6F35D0FED2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600C7A79-936F-437A-A526-BF34E91D5D6F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9C9023D5-814C-4E76-8DB9-33516CD5B005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0025FF01-A38A-4695-9C5E-F3E5F08FB84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54" name="Rechte verbindingslijn 153">
                <a:extLst>
                  <a:ext uri="{FF2B5EF4-FFF2-40B4-BE49-F238E27FC236}">
                    <a16:creationId xmlns:a16="http://schemas.microsoft.com/office/drawing/2014/main" id="{C2AB50E8-DBCF-47EF-8B55-6C3B4D794FE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5" name="Gelijkbenige driehoek 154">
                <a:extLst>
                  <a:ext uri="{FF2B5EF4-FFF2-40B4-BE49-F238E27FC236}">
                    <a16:creationId xmlns:a16="http://schemas.microsoft.com/office/drawing/2014/main" id="{714CB1A7-C5ED-4FEF-AA4B-E3BBAB04F071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585C969C-0388-4F90-BF3D-AD11AA5CDC47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25461B0A-E96B-44D6-B7D5-6E4527C14B27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8" name="ICOON_info">
              <a:extLst>
                <a:ext uri="{FF2B5EF4-FFF2-40B4-BE49-F238E27FC236}">
                  <a16:creationId xmlns:a16="http://schemas.microsoft.com/office/drawing/2014/main" id="{793B6634-D2D6-44C2-AE07-D26385C2A0C9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51" name="Ovaal 150">
                <a:extLst>
                  <a:ext uri="{FF2B5EF4-FFF2-40B4-BE49-F238E27FC236}">
                    <a16:creationId xmlns:a16="http://schemas.microsoft.com/office/drawing/2014/main" id="{BADE5570-D764-4C03-87B6-4AB72DE7FED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Graphic 163" descr="Informatie">
                <a:extLst>
                  <a:ext uri="{FF2B5EF4-FFF2-40B4-BE49-F238E27FC236}">
                    <a16:creationId xmlns:a16="http://schemas.microsoft.com/office/drawing/2014/main" id="{505464F3-BFF8-4962-B998-965C8EE98D0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C87EBA9A-E26F-468D-AC02-2746C2E699AF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94EF2560-FCF5-4480-A4ED-E60B6783D049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0CF89064-9FFA-4EE2-A534-FBF513449321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8D7D5EC3-5B95-4536-A9C6-49A22DC6B775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053A2592-A272-4DEE-93C9-17BF9B4A1400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45" name="Groep 144">
                    <a:extLst>
                      <a:ext uri="{FF2B5EF4-FFF2-40B4-BE49-F238E27FC236}">
                        <a16:creationId xmlns:a16="http://schemas.microsoft.com/office/drawing/2014/main" id="{3CE1AD4B-8C68-4211-8D26-1EF6ECBEB4C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437F644D-BF55-4436-8752-0FAAD1DCCBC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" name="Rechthoek 148">
                      <a:extLst>
                        <a:ext uri="{FF2B5EF4-FFF2-40B4-BE49-F238E27FC236}">
                          <a16:creationId xmlns:a16="http://schemas.microsoft.com/office/drawing/2014/main" id="{06C915B7-72CF-454B-8CE8-B2D2F0177E1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0" name="Ovaal 149">
                      <a:extLst>
                        <a:ext uri="{FF2B5EF4-FFF2-40B4-BE49-F238E27FC236}">
                          <a16:creationId xmlns:a16="http://schemas.microsoft.com/office/drawing/2014/main" id="{E0110CBC-32C8-4D67-A351-7E66EBEB73F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6" name="Afbeelding 145">
                    <a:extLst>
                      <a:ext uri="{FF2B5EF4-FFF2-40B4-BE49-F238E27FC236}">
                        <a16:creationId xmlns:a16="http://schemas.microsoft.com/office/drawing/2014/main" id="{52C7AF40-591E-4BD1-871F-1FFE64CA8A8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7" name="Afbeelding 146">
                    <a:extLst>
                      <a:ext uri="{FF2B5EF4-FFF2-40B4-BE49-F238E27FC236}">
                        <a16:creationId xmlns:a16="http://schemas.microsoft.com/office/drawing/2014/main" id="{22A080AF-1D84-4CAB-A68A-649445C2225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F3BF4044-6775-4772-AA23-36C0C959BED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CE41BB52-ACF7-4EE0-90B5-DEE7E99E56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4" name="Rechthoek 143">
                    <a:extLst>
                      <a:ext uri="{FF2B5EF4-FFF2-40B4-BE49-F238E27FC236}">
                        <a16:creationId xmlns:a16="http://schemas.microsoft.com/office/drawing/2014/main" id="{96B793D0-8C7E-49A8-8BB0-E3D641E87CE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0" name="Groep 139">
                  <a:extLst>
                    <a:ext uri="{FF2B5EF4-FFF2-40B4-BE49-F238E27FC236}">
                      <a16:creationId xmlns:a16="http://schemas.microsoft.com/office/drawing/2014/main" id="{80FD67F2-0B71-412F-9A95-A615049825E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61FD95CB-CF43-43E6-8C78-2A2EB30DE0B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684009A9-297F-486F-BA0D-483159BD671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F562AB17-D8F5-4307-ABC7-355AD7AA67D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7" name="Gelijkbenige driehoek 136">
                <a:extLst>
                  <a:ext uri="{FF2B5EF4-FFF2-40B4-BE49-F238E27FC236}">
                    <a16:creationId xmlns:a16="http://schemas.microsoft.com/office/drawing/2014/main" id="{F0948850-45A9-4320-9B94-1477C618A07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EDF50DB0-F59D-4539-9BAA-9844021725BD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4529C388-BA7D-45D3-835C-1A10A0702BB5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14" name="Rechthoek 113">
                <a:extLst>
                  <a:ext uri="{FF2B5EF4-FFF2-40B4-BE49-F238E27FC236}">
                    <a16:creationId xmlns:a16="http://schemas.microsoft.com/office/drawing/2014/main" id="{37504852-400F-4CFB-A1E2-42595750834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71D4A07C-8DDA-43C6-B56A-8C54839AEFE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C2E0761F-76CC-49E4-9F6A-8C8127196A1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29" name="Rechthoek: afgeronde hoeken 128">
                  <a:extLst>
                    <a:ext uri="{FF2B5EF4-FFF2-40B4-BE49-F238E27FC236}">
                      <a16:creationId xmlns:a16="http://schemas.microsoft.com/office/drawing/2014/main" id="{52892877-54BA-4169-9269-C07CBC50C8B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995F557F-6A8D-4FA0-B715-EA31A3867CA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34489C77-F8F2-4BA4-A6C0-CEA2946B5B6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2" name="Rechthoek 131">
                  <a:extLst>
                    <a:ext uri="{FF2B5EF4-FFF2-40B4-BE49-F238E27FC236}">
                      <a16:creationId xmlns:a16="http://schemas.microsoft.com/office/drawing/2014/main" id="{B2A5A861-DBA2-41E5-814A-3E5175FDA20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3" name="Rechthoek 132">
                  <a:extLst>
                    <a:ext uri="{FF2B5EF4-FFF2-40B4-BE49-F238E27FC236}">
                      <a16:creationId xmlns:a16="http://schemas.microsoft.com/office/drawing/2014/main" id="{6DE781D3-0745-4612-BB6E-B9BB01F2276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132DF996-B6EC-4A0D-A0D4-C60B0E65001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69AC0842-619E-460A-9A21-F90A1C7CE9A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BBACE06E-8BFF-49D1-9FEA-C22D5DB3409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23" name="Rechthoek: afgeronde hoeken 122">
                    <a:extLst>
                      <a:ext uri="{FF2B5EF4-FFF2-40B4-BE49-F238E27FC236}">
                        <a16:creationId xmlns:a16="http://schemas.microsoft.com/office/drawing/2014/main" id="{0C871380-6F58-4098-AB59-95F9E0D74D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37764962-E1E3-44B0-94F1-3D5EBFBB65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6EB315DE-3DEF-4161-8B71-EE49AA9057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20C2515F-8EF3-4725-B20E-DCE1B375D9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8623D867-E387-4819-943B-AB68E80F0E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BFC67547-9F68-43D1-AD76-30E085145F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22" name="Boog 121">
                  <a:extLst>
                    <a:ext uri="{FF2B5EF4-FFF2-40B4-BE49-F238E27FC236}">
                      <a16:creationId xmlns:a16="http://schemas.microsoft.com/office/drawing/2014/main" id="{CD99ED31-7837-4FD1-886F-C90846190E6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8" name="Tekstvak 117">
                <a:extLst>
                  <a:ext uri="{FF2B5EF4-FFF2-40B4-BE49-F238E27FC236}">
                    <a16:creationId xmlns:a16="http://schemas.microsoft.com/office/drawing/2014/main" id="{3E7D0D59-FA09-4E71-A4A0-0D33E7514D0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9" name="Tekstvak 118">
                <a:extLst>
                  <a:ext uri="{FF2B5EF4-FFF2-40B4-BE49-F238E27FC236}">
                    <a16:creationId xmlns:a16="http://schemas.microsoft.com/office/drawing/2014/main" id="{F4EDE8FC-500F-420A-9C44-0ED343BA2D1C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20" name="Vrije vorm: vorm 119">
                <a:extLst>
                  <a:ext uri="{FF2B5EF4-FFF2-40B4-BE49-F238E27FC236}">
                    <a16:creationId xmlns:a16="http://schemas.microsoft.com/office/drawing/2014/main" id="{976E16D8-6F1C-4598-A714-D0FE1AEE4B5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62" name="INSTRUCTIE">
            <a:extLst>
              <a:ext uri="{FF2B5EF4-FFF2-40B4-BE49-F238E27FC236}">
                <a16:creationId xmlns:a16="http://schemas.microsoft.com/office/drawing/2014/main" id="{1C6EDB52-BF2D-4A9A-95A5-00E1A9752C65}"/>
              </a:ext>
            </a:extLst>
          </p:cNvPr>
          <p:cNvGrpSpPr/>
          <p:nvPr userDrawn="1"/>
        </p:nvGrpSpPr>
        <p:grpSpPr>
          <a:xfrm>
            <a:off x="12377595" y="0"/>
            <a:ext cx="3693113" cy="6209710"/>
            <a:chOff x="-3786164" y="0"/>
            <a:chExt cx="3693113" cy="6209710"/>
          </a:xfrm>
        </p:grpSpPr>
        <p:sp>
          <p:nvSpPr>
            <p:cNvPr id="163" name="Rechthoek 162">
              <a:extLst>
                <a:ext uri="{FF2B5EF4-FFF2-40B4-BE49-F238E27FC236}">
                  <a16:creationId xmlns:a16="http://schemas.microsoft.com/office/drawing/2014/main" id="{675B1BA7-480E-4866-A7EA-D973C921F579}"/>
                </a:ext>
              </a:extLst>
            </p:cNvPr>
            <p:cNvSpPr/>
            <p:nvPr userDrawn="1"/>
          </p:nvSpPr>
          <p:spPr>
            <a:xfrm>
              <a:off x="-3786164" y="0"/>
              <a:ext cx="3593091" cy="5572125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Icon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DFABE30E-3723-485D-A5DA-0A0DF53C9DAF}"/>
                </a:ext>
              </a:extLst>
            </p:cNvPr>
            <p:cNvSpPr/>
            <p:nvPr userDrawn="1"/>
          </p:nvSpPr>
          <p:spPr>
            <a:xfrm>
              <a:off x="-3786164" y="5381710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AC6CDD73-2AA2-4CF4-8195-7C616275DDD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88033CE8-9873-446B-A018-1B7BA0E51496}"/>
                </a:ext>
              </a:extLst>
            </p:cNvPr>
            <p:cNvSpPr/>
            <p:nvPr userDrawn="1"/>
          </p:nvSpPr>
          <p:spPr>
            <a:xfrm>
              <a:off x="-3319416" y="465323"/>
              <a:ext cx="2944087" cy="66185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icon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Go to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‘Icons’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DFEF9D3C-9D0C-4DB7-A49C-12D9D6E05AEF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B5E53238-FD57-4016-97F1-3BC78A6AE8C6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icon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20E2FDAB-020F-4BD5-B95B-AD4B8AD5855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sp>
          <p:nvSpPr>
            <p:cNvPr id="170" name="Ovaal 169">
              <a:extLst>
                <a:ext uri="{FF2B5EF4-FFF2-40B4-BE49-F238E27FC236}">
                  <a16:creationId xmlns:a16="http://schemas.microsoft.com/office/drawing/2014/main" id="{299406AE-6AC7-4048-8720-695B5F9B49D9}"/>
                </a:ext>
              </a:extLst>
            </p:cNvPr>
            <p:cNvSpPr/>
            <p:nvPr userDrawn="1"/>
          </p:nvSpPr>
          <p:spPr>
            <a:xfrm>
              <a:off x="-3603587" y="263483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F4D10680-BF1F-493D-9E1E-C4A143F6CD74}"/>
                </a:ext>
              </a:extLst>
            </p:cNvPr>
            <p:cNvSpPr/>
            <p:nvPr userDrawn="1"/>
          </p:nvSpPr>
          <p:spPr>
            <a:xfrm>
              <a:off x="-3319415" y="2634835"/>
              <a:ext cx="2944682" cy="6377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Drag the icon to the preferred position on the slide. To give the icon a different colour,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‘Drawing Tools’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-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‘Format’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‘Shape Fill’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72" name="ICOON_info">
              <a:extLst>
                <a:ext uri="{FF2B5EF4-FFF2-40B4-BE49-F238E27FC236}">
                  <a16:creationId xmlns:a16="http://schemas.microsoft.com/office/drawing/2014/main" id="{C9EE11FA-DF03-4154-8991-C1E54E21A5AD}"/>
                </a:ext>
              </a:extLst>
            </p:cNvPr>
            <p:cNvGrpSpPr/>
            <p:nvPr userDrawn="1"/>
          </p:nvGrpSpPr>
          <p:grpSpPr>
            <a:xfrm>
              <a:off x="-376736" y="5210661"/>
              <a:ext cx="283685" cy="283685"/>
              <a:chOff x="-510741" y="5913713"/>
              <a:chExt cx="267555" cy="267555"/>
            </a:xfrm>
          </p:grpSpPr>
          <p:sp>
            <p:nvSpPr>
              <p:cNvPr id="231" name="Ovaal 230">
                <a:extLst>
                  <a:ext uri="{FF2B5EF4-FFF2-40B4-BE49-F238E27FC236}">
                    <a16:creationId xmlns:a16="http://schemas.microsoft.com/office/drawing/2014/main" id="{7B32880D-60EC-4681-8D6C-0A7635F0B78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Graphic 163" descr="Informatie">
                <a:extLst>
                  <a:ext uri="{FF2B5EF4-FFF2-40B4-BE49-F238E27FC236}">
                    <a16:creationId xmlns:a16="http://schemas.microsoft.com/office/drawing/2014/main" id="{832A8533-B9AF-43BB-9107-8D04A3B90E45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B6110D50-1A1D-4863-9225-5539EECD560C}"/>
                </a:ext>
              </a:extLst>
            </p:cNvPr>
            <p:cNvGrpSpPr/>
            <p:nvPr userDrawn="1"/>
          </p:nvGrpSpPr>
          <p:grpSpPr>
            <a:xfrm>
              <a:off x="-938434" y="5519087"/>
              <a:ext cx="627798" cy="576693"/>
              <a:chOff x="-938434" y="4570310"/>
              <a:chExt cx="627798" cy="576693"/>
            </a:xfrm>
          </p:grpSpPr>
          <p:grpSp>
            <p:nvGrpSpPr>
              <p:cNvPr id="226" name="Inspireren">
                <a:extLst>
                  <a:ext uri="{FF2B5EF4-FFF2-40B4-BE49-F238E27FC236}">
                    <a16:creationId xmlns:a16="http://schemas.microsoft.com/office/drawing/2014/main" id="{A0CD4FD1-44EA-4576-BB96-6BB6F78E00C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28" name="Freeform 12">
                  <a:extLst>
                    <a:ext uri="{FF2B5EF4-FFF2-40B4-BE49-F238E27FC236}">
                      <a16:creationId xmlns:a16="http://schemas.microsoft.com/office/drawing/2014/main" id="{A8CE2C1C-D0B3-4EF0-8902-9927F69F4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13">
                  <a:extLst>
                    <a:ext uri="{FF2B5EF4-FFF2-40B4-BE49-F238E27FC236}">
                      <a16:creationId xmlns:a16="http://schemas.microsoft.com/office/drawing/2014/main" id="{7ADBBA32-2677-4DD0-AB7E-DBF17C9F2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14">
                  <a:extLst>
                    <a:ext uri="{FF2B5EF4-FFF2-40B4-BE49-F238E27FC236}">
                      <a16:creationId xmlns:a16="http://schemas.microsoft.com/office/drawing/2014/main" id="{C8522ABA-7927-4796-9E56-53C2848EDE1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7" name="Tekstvak 226">
                <a:extLst>
                  <a:ext uri="{FF2B5EF4-FFF2-40B4-BE49-F238E27FC236}">
                    <a16:creationId xmlns:a16="http://schemas.microsoft.com/office/drawing/2014/main" id="{149B9F54-FA9C-4A0A-825E-C92901C99EEE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  <p:grpSp>
          <p:nvGrpSpPr>
            <p:cNvPr id="174" name="Groep 173">
              <a:extLst>
                <a:ext uri="{FF2B5EF4-FFF2-40B4-BE49-F238E27FC236}">
                  <a16:creationId xmlns:a16="http://schemas.microsoft.com/office/drawing/2014/main" id="{85684486-63BA-4D63-A826-14EDBDEAEBC2}"/>
                </a:ext>
              </a:extLst>
            </p:cNvPr>
            <p:cNvGrpSpPr/>
            <p:nvPr userDrawn="1"/>
          </p:nvGrpSpPr>
          <p:grpSpPr>
            <a:xfrm>
              <a:off x="-3398401" y="1222628"/>
              <a:ext cx="491631" cy="410839"/>
              <a:chOff x="-3241990" y="1222628"/>
              <a:chExt cx="491631" cy="410839"/>
            </a:xfrm>
          </p:grpSpPr>
          <p:sp>
            <p:nvSpPr>
              <p:cNvPr id="213" name="Tekstvak 212">
                <a:extLst>
                  <a:ext uri="{FF2B5EF4-FFF2-40B4-BE49-F238E27FC236}">
                    <a16:creationId xmlns:a16="http://schemas.microsoft.com/office/drawing/2014/main" id="{CF00E24E-751E-47B0-AB4B-4CC04642A183}"/>
                  </a:ext>
                </a:extLst>
              </p:cNvPr>
              <p:cNvSpPr txBox="1"/>
              <p:nvPr userDrawn="1"/>
            </p:nvSpPr>
            <p:spPr>
              <a:xfrm>
                <a:off x="-3241990" y="1489960"/>
                <a:ext cx="491631" cy="14350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Icons</a:t>
                </a:r>
              </a:p>
            </p:txBody>
          </p: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98B6D674-04D7-4A8E-8331-6B5406A4780E}"/>
                  </a:ext>
                </a:extLst>
              </p:cNvPr>
              <p:cNvGrpSpPr/>
              <p:nvPr userDrawn="1"/>
            </p:nvGrpSpPr>
            <p:grpSpPr>
              <a:xfrm>
                <a:off x="-3119153" y="1222628"/>
                <a:ext cx="245956" cy="246691"/>
                <a:chOff x="1314120" y="4794393"/>
                <a:chExt cx="1787447" cy="1792785"/>
              </a:xfrm>
            </p:grpSpPr>
            <p:grpSp>
              <p:nvGrpSpPr>
                <p:cNvPr id="215" name="Groep 214">
                  <a:extLst>
                    <a:ext uri="{FF2B5EF4-FFF2-40B4-BE49-F238E27FC236}">
                      <a16:creationId xmlns:a16="http://schemas.microsoft.com/office/drawing/2014/main" id="{46E1CE1E-D4AA-42F3-8661-415BFE7C03C1}"/>
                    </a:ext>
                  </a:extLst>
                </p:cNvPr>
                <p:cNvGrpSpPr/>
                <p:nvPr/>
              </p:nvGrpSpPr>
              <p:grpSpPr>
                <a:xfrm>
                  <a:off x="1314120" y="4794393"/>
                  <a:ext cx="1787447" cy="1792785"/>
                  <a:chOff x="1314120" y="4794393"/>
                  <a:chExt cx="1787447" cy="179278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grpSp>
                <p:nvGrpSpPr>
                  <p:cNvPr id="217" name="Groep 216">
                    <a:extLst>
                      <a:ext uri="{FF2B5EF4-FFF2-40B4-BE49-F238E27FC236}">
                        <a16:creationId xmlns:a16="http://schemas.microsoft.com/office/drawing/2014/main" id="{1800F72C-C53C-431D-A596-39EFD61113EE}"/>
                      </a:ext>
                    </a:extLst>
                  </p:cNvPr>
                  <p:cNvGrpSpPr/>
                  <p:nvPr/>
                </p:nvGrpSpPr>
                <p:grpSpPr>
                  <a:xfrm>
                    <a:off x="1314120" y="4794393"/>
                    <a:ext cx="1787447" cy="1792785"/>
                    <a:chOff x="1314120" y="4794393"/>
                    <a:chExt cx="1787447" cy="1792785"/>
                  </a:xfrm>
                  <a:grpFill/>
                </p:grpSpPr>
                <p:sp>
                  <p:nvSpPr>
                    <p:cNvPr id="222" name="Vrije vorm: vorm 221">
                      <a:extLst>
                        <a:ext uri="{FF2B5EF4-FFF2-40B4-BE49-F238E27FC236}">
                          <a16:creationId xmlns:a16="http://schemas.microsoft.com/office/drawing/2014/main" id="{D8F41B68-976E-47A0-B370-6D75C1309F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4120" y="4794393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Vrije vorm: vorm 222">
                      <a:extLst>
                        <a:ext uri="{FF2B5EF4-FFF2-40B4-BE49-F238E27FC236}">
                          <a16:creationId xmlns:a16="http://schemas.microsoft.com/office/drawing/2014/main" id="{09CED57D-D9FC-4B41-9A98-42014B7F5D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7436" y="4794393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" name="Vrije vorm: vorm 223">
                      <a:extLst>
                        <a:ext uri="{FF2B5EF4-FFF2-40B4-BE49-F238E27FC236}">
                          <a16:creationId xmlns:a16="http://schemas.microsoft.com/office/drawing/2014/main" id="{0AD69824-35EB-4858-9640-E4505F41D1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14120" y="5733047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" name="Vrije vorm: vorm 224">
                      <a:extLst>
                        <a:ext uri="{FF2B5EF4-FFF2-40B4-BE49-F238E27FC236}">
                          <a16:creationId xmlns:a16="http://schemas.microsoft.com/office/drawing/2014/main" id="{0ECF2859-2DF1-47FE-852B-7A4A0B5C97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47436" y="5733047"/>
                      <a:ext cx="854131" cy="854131"/>
                    </a:xfrm>
                    <a:custGeom>
                      <a:avLst/>
                      <a:gdLst>
                        <a:gd name="connsiteX0" fmla="*/ 716202 w 854130"/>
                        <a:gd name="connsiteY0" fmla="*/ 139664 h 854130"/>
                        <a:gd name="connsiteX1" fmla="*/ 716202 w 854130"/>
                        <a:gd name="connsiteY1" fmla="*/ 716202 h 854130"/>
                        <a:gd name="connsiteX2" fmla="*/ 139664 w 854130"/>
                        <a:gd name="connsiteY2" fmla="*/ 716202 h 854130"/>
                        <a:gd name="connsiteX3" fmla="*/ 139664 w 854130"/>
                        <a:gd name="connsiteY3" fmla="*/ 139664 h 854130"/>
                        <a:gd name="connsiteX4" fmla="*/ 716202 w 854130"/>
                        <a:gd name="connsiteY4" fmla="*/ 139664 h 854130"/>
                        <a:gd name="connsiteX5" fmla="*/ 849660 w 854130"/>
                        <a:gd name="connsiteY5" fmla="*/ 6206 h 854130"/>
                        <a:gd name="connsiteX6" fmla="*/ 6206 w 854130"/>
                        <a:gd name="connsiteY6" fmla="*/ 6206 h 854130"/>
                        <a:gd name="connsiteX7" fmla="*/ 6206 w 854130"/>
                        <a:gd name="connsiteY7" fmla="*/ 849660 h 854130"/>
                        <a:gd name="connsiteX8" fmla="*/ 849660 w 854130"/>
                        <a:gd name="connsiteY8" fmla="*/ 849660 h 854130"/>
                        <a:gd name="connsiteX9" fmla="*/ 849660 w 854130"/>
                        <a:gd name="connsiteY9" fmla="*/ 6206 h 854130"/>
                        <a:gd name="connsiteX10" fmla="*/ 849660 w 854130"/>
                        <a:gd name="connsiteY10" fmla="*/ 6206 h 8541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854130" h="854130">
                          <a:moveTo>
                            <a:pt x="716202" y="139664"/>
                          </a:moveTo>
                          <a:lnTo>
                            <a:pt x="716202" y="716202"/>
                          </a:lnTo>
                          <a:lnTo>
                            <a:pt x="139664" y="716202"/>
                          </a:lnTo>
                          <a:lnTo>
                            <a:pt x="139664" y="139664"/>
                          </a:lnTo>
                          <a:lnTo>
                            <a:pt x="716202" y="139664"/>
                          </a:lnTo>
                          <a:moveTo>
                            <a:pt x="849660" y="6206"/>
                          </a:moveTo>
                          <a:lnTo>
                            <a:pt x="6206" y="6206"/>
                          </a:lnTo>
                          <a:lnTo>
                            <a:pt x="6206" y="849660"/>
                          </a:lnTo>
                          <a:lnTo>
                            <a:pt x="849660" y="849660"/>
                          </a:lnTo>
                          <a:lnTo>
                            <a:pt x="849660" y="6206"/>
                          </a:lnTo>
                          <a:lnTo>
                            <a:pt x="849660" y="6206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18" name="Groep 217">
                    <a:extLst>
                      <a:ext uri="{FF2B5EF4-FFF2-40B4-BE49-F238E27FC236}">
                        <a16:creationId xmlns:a16="http://schemas.microsoft.com/office/drawing/2014/main" id="{47A53B48-EFDD-4CDD-935B-2C5C38E3F9B3}"/>
                      </a:ext>
                    </a:extLst>
                  </p:cNvPr>
                  <p:cNvGrpSpPr/>
                  <p:nvPr/>
                </p:nvGrpSpPr>
                <p:grpSpPr>
                  <a:xfrm>
                    <a:off x="1544558" y="5023941"/>
                    <a:ext cx="1270519" cy="1329241"/>
                    <a:chOff x="1544558" y="5023941"/>
                    <a:chExt cx="1270519" cy="1329241"/>
                  </a:xfrm>
                  <a:grpFill/>
                </p:grpSpPr>
                <p:sp>
                  <p:nvSpPr>
                    <p:cNvPr id="219" name="Vrije vorm: vorm 218">
                      <a:extLst>
                        <a:ext uri="{FF2B5EF4-FFF2-40B4-BE49-F238E27FC236}">
                          <a16:creationId xmlns:a16="http://schemas.microsoft.com/office/drawing/2014/main" id="{65F2DD6D-32F9-4AC2-9B62-71BD3B2F40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558" y="5033728"/>
                      <a:ext cx="391477" cy="391477"/>
                    </a:xfrm>
                    <a:custGeom>
                      <a:avLst/>
                      <a:gdLst>
                        <a:gd name="connsiteX0" fmla="*/ 338071 w 391476"/>
                        <a:gd name="connsiteY0" fmla="*/ 146781 h 391476"/>
                        <a:gd name="connsiteX1" fmla="*/ 338071 w 391476"/>
                        <a:gd name="connsiteY1" fmla="*/ 54251 h 391476"/>
                        <a:gd name="connsiteX2" fmla="*/ 290026 w 391476"/>
                        <a:gd name="connsiteY2" fmla="*/ 54251 h 391476"/>
                        <a:gd name="connsiteX3" fmla="*/ 290026 w 391476"/>
                        <a:gd name="connsiteY3" fmla="*/ 98737 h 391476"/>
                        <a:gd name="connsiteX4" fmla="*/ 197496 w 391476"/>
                        <a:gd name="connsiteY4" fmla="*/ 6206 h 391476"/>
                        <a:gd name="connsiteX5" fmla="*/ 6206 w 391476"/>
                        <a:gd name="connsiteY5" fmla="*/ 197496 h 391476"/>
                        <a:gd name="connsiteX6" fmla="*/ 7096 w 391476"/>
                        <a:gd name="connsiteY6" fmla="*/ 387896 h 391476"/>
                        <a:gd name="connsiteX7" fmla="*/ 146781 w 391476"/>
                        <a:gd name="connsiteY7" fmla="*/ 387896 h 391476"/>
                        <a:gd name="connsiteX8" fmla="*/ 242871 w 391476"/>
                        <a:gd name="connsiteY8" fmla="*/ 387896 h 391476"/>
                        <a:gd name="connsiteX9" fmla="*/ 388785 w 391476"/>
                        <a:gd name="connsiteY9" fmla="*/ 387896 h 391476"/>
                        <a:gd name="connsiteX10" fmla="*/ 388785 w 391476"/>
                        <a:gd name="connsiteY10" fmla="*/ 197496 h 391476"/>
                        <a:gd name="connsiteX11" fmla="*/ 338071 w 391476"/>
                        <a:gd name="connsiteY11" fmla="*/ 146781 h 391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391476" h="391476">
                          <a:moveTo>
                            <a:pt x="338071" y="146781"/>
                          </a:moveTo>
                          <a:lnTo>
                            <a:pt x="338071" y="54251"/>
                          </a:lnTo>
                          <a:lnTo>
                            <a:pt x="290026" y="54251"/>
                          </a:lnTo>
                          <a:lnTo>
                            <a:pt x="290026" y="98737"/>
                          </a:lnTo>
                          <a:lnTo>
                            <a:pt x="197496" y="6206"/>
                          </a:lnTo>
                          <a:lnTo>
                            <a:pt x="6206" y="197496"/>
                          </a:lnTo>
                          <a:lnTo>
                            <a:pt x="7096" y="387896"/>
                          </a:lnTo>
                          <a:lnTo>
                            <a:pt x="146781" y="387896"/>
                          </a:lnTo>
                          <a:lnTo>
                            <a:pt x="242871" y="387896"/>
                          </a:lnTo>
                          <a:lnTo>
                            <a:pt x="388785" y="387896"/>
                          </a:lnTo>
                          <a:lnTo>
                            <a:pt x="388785" y="197496"/>
                          </a:lnTo>
                          <a:lnTo>
                            <a:pt x="338071" y="146781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Vrije vorm: vorm 219">
                      <a:extLst>
                        <a:ext uri="{FF2B5EF4-FFF2-40B4-BE49-F238E27FC236}">
                          <a16:creationId xmlns:a16="http://schemas.microsoft.com/office/drawing/2014/main" id="{4EEC7408-C0A0-4562-B23A-A812E7F757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0367" y="5023941"/>
                      <a:ext cx="284710" cy="391477"/>
                    </a:xfrm>
                    <a:custGeom>
                      <a:avLst/>
                      <a:gdLst>
                        <a:gd name="connsiteX0" fmla="*/ 208172 w 284710"/>
                        <a:gd name="connsiteY0" fmla="*/ 169914 h 391476"/>
                        <a:gd name="connsiteX1" fmla="*/ 238423 w 284710"/>
                        <a:gd name="connsiteY1" fmla="*/ 100516 h 391476"/>
                        <a:gd name="connsiteX2" fmla="*/ 145892 w 284710"/>
                        <a:gd name="connsiteY2" fmla="*/ 6206 h 391476"/>
                        <a:gd name="connsiteX3" fmla="*/ 53361 w 284710"/>
                        <a:gd name="connsiteY3" fmla="*/ 100516 h 391476"/>
                        <a:gd name="connsiteX4" fmla="*/ 83611 w 284710"/>
                        <a:gd name="connsiteY4" fmla="*/ 169914 h 391476"/>
                        <a:gd name="connsiteX5" fmla="*/ 6206 w 284710"/>
                        <a:gd name="connsiteY5" fmla="*/ 272232 h 391476"/>
                        <a:gd name="connsiteX6" fmla="*/ 6206 w 284710"/>
                        <a:gd name="connsiteY6" fmla="*/ 321167 h 391476"/>
                        <a:gd name="connsiteX7" fmla="*/ 6206 w 284710"/>
                        <a:gd name="connsiteY7" fmla="*/ 332733 h 391476"/>
                        <a:gd name="connsiteX8" fmla="*/ 6206 w 284710"/>
                        <a:gd name="connsiteY8" fmla="*/ 342520 h 391476"/>
                        <a:gd name="connsiteX9" fmla="*/ 6206 w 284710"/>
                        <a:gd name="connsiteY9" fmla="*/ 346079 h 391476"/>
                        <a:gd name="connsiteX10" fmla="*/ 6206 w 284710"/>
                        <a:gd name="connsiteY10" fmla="*/ 358535 h 391476"/>
                        <a:gd name="connsiteX11" fmla="*/ 6206 w 284710"/>
                        <a:gd name="connsiteY11" fmla="*/ 389675 h 391476"/>
                        <a:gd name="connsiteX12" fmla="*/ 287357 w 284710"/>
                        <a:gd name="connsiteY12" fmla="*/ 389675 h 391476"/>
                        <a:gd name="connsiteX13" fmla="*/ 287357 w 284710"/>
                        <a:gd name="connsiteY13" fmla="*/ 272232 h 391476"/>
                        <a:gd name="connsiteX14" fmla="*/ 208172 w 284710"/>
                        <a:gd name="connsiteY14" fmla="*/ 169914 h 391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</a:cxnLst>
                      <a:rect l="l" t="t" r="r" b="b"/>
                      <a:pathLst>
                        <a:path w="284710" h="391476">
                          <a:moveTo>
                            <a:pt x="208172" y="169914"/>
                          </a:moveTo>
                          <a:cubicBezTo>
                            <a:pt x="226856" y="153010"/>
                            <a:pt x="238423" y="128097"/>
                            <a:pt x="238423" y="100516"/>
                          </a:cubicBezTo>
                          <a:cubicBezTo>
                            <a:pt x="238423" y="48912"/>
                            <a:pt x="196606" y="6206"/>
                            <a:pt x="145892" y="6206"/>
                          </a:cubicBezTo>
                          <a:cubicBezTo>
                            <a:pt x="95178" y="6206"/>
                            <a:pt x="53361" y="48023"/>
                            <a:pt x="53361" y="100516"/>
                          </a:cubicBezTo>
                          <a:cubicBezTo>
                            <a:pt x="53361" y="128097"/>
                            <a:pt x="64927" y="152120"/>
                            <a:pt x="83611" y="169914"/>
                          </a:cubicBezTo>
                          <a:cubicBezTo>
                            <a:pt x="37346" y="187709"/>
                            <a:pt x="6206" y="224187"/>
                            <a:pt x="6206" y="272232"/>
                          </a:cubicBezTo>
                          <a:lnTo>
                            <a:pt x="6206" y="321167"/>
                          </a:lnTo>
                          <a:lnTo>
                            <a:pt x="6206" y="332733"/>
                          </a:lnTo>
                          <a:lnTo>
                            <a:pt x="6206" y="342520"/>
                          </a:lnTo>
                          <a:lnTo>
                            <a:pt x="6206" y="346079"/>
                          </a:lnTo>
                          <a:lnTo>
                            <a:pt x="6206" y="358535"/>
                          </a:lnTo>
                          <a:lnTo>
                            <a:pt x="6206" y="389675"/>
                          </a:lnTo>
                          <a:lnTo>
                            <a:pt x="287357" y="389675"/>
                          </a:lnTo>
                          <a:lnTo>
                            <a:pt x="287357" y="272232"/>
                          </a:lnTo>
                          <a:cubicBezTo>
                            <a:pt x="285578" y="224187"/>
                            <a:pt x="253548" y="186819"/>
                            <a:pt x="208172" y="169914"/>
                          </a:cubicBez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Vrije vorm: vorm 220">
                      <a:extLst>
                        <a:ext uri="{FF2B5EF4-FFF2-40B4-BE49-F238E27FC236}">
                          <a16:creationId xmlns:a16="http://schemas.microsoft.com/office/drawing/2014/main" id="{300883EB-BCF0-49A6-9FAC-B42B9C1334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9720" y="5961705"/>
                      <a:ext cx="275813" cy="391477"/>
                    </a:xfrm>
                    <a:custGeom>
                      <a:avLst/>
                      <a:gdLst>
                        <a:gd name="connsiteX0" fmla="*/ 142333 w 275813"/>
                        <a:gd name="connsiteY0" fmla="*/ 388785 h 391476"/>
                        <a:gd name="connsiteX1" fmla="*/ 278460 w 275813"/>
                        <a:gd name="connsiteY1" fmla="*/ 252658 h 391476"/>
                        <a:gd name="connsiteX2" fmla="*/ 274011 w 275813"/>
                        <a:gd name="connsiteY2" fmla="*/ 219738 h 391476"/>
                        <a:gd name="connsiteX3" fmla="*/ 269563 w 275813"/>
                        <a:gd name="connsiteY3" fmla="*/ 206393 h 391476"/>
                        <a:gd name="connsiteX4" fmla="*/ 242871 w 275813"/>
                        <a:gd name="connsiteY4" fmla="*/ 161907 h 391476"/>
                        <a:gd name="connsiteX5" fmla="*/ 142333 w 275813"/>
                        <a:gd name="connsiteY5" fmla="*/ 6206 h 391476"/>
                        <a:gd name="connsiteX6" fmla="*/ 41795 w 275813"/>
                        <a:gd name="connsiteY6" fmla="*/ 161907 h 391476"/>
                        <a:gd name="connsiteX7" fmla="*/ 15103 w 275813"/>
                        <a:gd name="connsiteY7" fmla="*/ 206393 h 391476"/>
                        <a:gd name="connsiteX8" fmla="*/ 10654 w 275813"/>
                        <a:gd name="connsiteY8" fmla="*/ 219738 h 391476"/>
                        <a:gd name="connsiteX9" fmla="*/ 6206 w 275813"/>
                        <a:gd name="connsiteY9" fmla="*/ 252658 h 391476"/>
                        <a:gd name="connsiteX10" fmla="*/ 142333 w 275813"/>
                        <a:gd name="connsiteY10" fmla="*/ 388785 h 391476"/>
                        <a:gd name="connsiteX11" fmla="*/ 142333 w 275813"/>
                        <a:gd name="connsiteY11" fmla="*/ 388785 h 3914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275813" h="391476">
                          <a:moveTo>
                            <a:pt x="142333" y="388785"/>
                          </a:moveTo>
                          <a:cubicBezTo>
                            <a:pt x="217069" y="388785"/>
                            <a:pt x="278460" y="328284"/>
                            <a:pt x="278460" y="252658"/>
                          </a:cubicBezTo>
                          <a:cubicBezTo>
                            <a:pt x="278460" y="241092"/>
                            <a:pt x="276681" y="230415"/>
                            <a:pt x="274011" y="219738"/>
                          </a:cubicBezTo>
                          <a:cubicBezTo>
                            <a:pt x="273122" y="215290"/>
                            <a:pt x="271342" y="210841"/>
                            <a:pt x="269563" y="206393"/>
                          </a:cubicBezTo>
                          <a:lnTo>
                            <a:pt x="242871" y="161907"/>
                          </a:lnTo>
                          <a:lnTo>
                            <a:pt x="142333" y="6206"/>
                          </a:lnTo>
                          <a:lnTo>
                            <a:pt x="41795" y="161907"/>
                          </a:lnTo>
                          <a:lnTo>
                            <a:pt x="15103" y="206393"/>
                          </a:lnTo>
                          <a:cubicBezTo>
                            <a:pt x="13324" y="210841"/>
                            <a:pt x="12434" y="215290"/>
                            <a:pt x="10654" y="219738"/>
                          </a:cubicBezTo>
                          <a:cubicBezTo>
                            <a:pt x="7985" y="230415"/>
                            <a:pt x="6206" y="241092"/>
                            <a:pt x="6206" y="252658"/>
                          </a:cubicBezTo>
                          <a:cubicBezTo>
                            <a:pt x="6206" y="327395"/>
                            <a:pt x="67596" y="388785"/>
                            <a:pt x="142333" y="388785"/>
                          </a:cubicBezTo>
                          <a:lnTo>
                            <a:pt x="142333" y="388785"/>
                          </a:lnTo>
                          <a:close/>
                        </a:path>
                      </a:pathLst>
                    </a:custGeom>
                    <a:grpFill/>
                    <a:ln w="8858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9546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108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Segoe UI Light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16" name="Vrije vorm: vorm 215">
                  <a:extLst>
                    <a:ext uri="{FF2B5EF4-FFF2-40B4-BE49-F238E27FC236}">
                      <a16:creationId xmlns:a16="http://schemas.microsoft.com/office/drawing/2014/main" id="{23801184-6E88-4F32-8FEE-0D6D935C7B44}"/>
                    </a:ext>
                  </a:extLst>
                </p:cNvPr>
                <p:cNvSpPr/>
                <p:nvPr/>
              </p:nvSpPr>
              <p:spPr>
                <a:xfrm>
                  <a:off x="2476984" y="5962595"/>
                  <a:ext cx="391477" cy="391477"/>
                </a:xfrm>
                <a:custGeom>
                  <a:avLst/>
                  <a:gdLst>
                    <a:gd name="connsiteX0" fmla="*/ 43574 w 391476"/>
                    <a:gd name="connsiteY0" fmla="*/ 81832 h 391476"/>
                    <a:gd name="connsiteX1" fmla="*/ 10654 w 391476"/>
                    <a:gd name="connsiteY1" fmla="*/ 149451 h 391476"/>
                    <a:gd name="connsiteX2" fmla="*/ 65817 w 391476"/>
                    <a:gd name="connsiteY2" fmla="*/ 176142 h 391476"/>
                    <a:gd name="connsiteX3" fmla="*/ 64038 w 391476"/>
                    <a:gd name="connsiteY3" fmla="*/ 205503 h 391476"/>
                    <a:gd name="connsiteX4" fmla="*/ 6206 w 391476"/>
                    <a:gd name="connsiteY4" fmla="*/ 225966 h 391476"/>
                    <a:gd name="connsiteX5" fmla="*/ 31118 w 391476"/>
                    <a:gd name="connsiteY5" fmla="*/ 297144 h 391476"/>
                    <a:gd name="connsiteX6" fmla="*/ 88950 w 391476"/>
                    <a:gd name="connsiteY6" fmla="*/ 276680 h 391476"/>
                    <a:gd name="connsiteX7" fmla="*/ 108524 w 391476"/>
                    <a:gd name="connsiteY7" fmla="*/ 298034 h 391476"/>
                    <a:gd name="connsiteX8" fmla="*/ 81832 w 391476"/>
                    <a:gd name="connsiteY8" fmla="*/ 353196 h 391476"/>
                    <a:gd name="connsiteX9" fmla="*/ 149451 w 391476"/>
                    <a:gd name="connsiteY9" fmla="*/ 386116 h 391476"/>
                    <a:gd name="connsiteX10" fmla="*/ 176142 w 391476"/>
                    <a:gd name="connsiteY10" fmla="*/ 330953 h 391476"/>
                    <a:gd name="connsiteX11" fmla="*/ 205503 w 391476"/>
                    <a:gd name="connsiteY11" fmla="*/ 332733 h 391476"/>
                    <a:gd name="connsiteX12" fmla="*/ 225966 w 391476"/>
                    <a:gd name="connsiteY12" fmla="*/ 390565 h 391476"/>
                    <a:gd name="connsiteX13" fmla="*/ 297144 w 391476"/>
                    <a:gd name="connsiteY13" fmla="*/ 365652 h 391476"/>
                    <a:gd name="connsiteX14" fmla="*/ 276681 w 391476"/>
                    <a:gd name="connsiteY14" fmla="*/ 307821 h 391476"/>
                    <a:gd name="connsiteX15" fmla="*/ 298034 w 391476"/>
                    <a:gd name="connsiteY15" fmla="*/ 288247 h 391476"/>
                    <a:gd name="connsiteX16" fmla="*/ 353196 w 391476"/>
                    <a:gd name="connsiteY16" fmla="*/ 314938 h 391476"/>
                    <a:gd name="connsiteX17" fmla="*/ 386116 w 391476"/>
                    <a:gd name="connsiteY17" fmla="*/ 247320 h 391476"/>
                    <a:gd name="connsiteX18" fmla="*/ 330953 w 391476"/>
                    <a:gd name="connsiteY18" fmla="*/ 220628 h 391476"/>
                    <a:gd name="connsiteX19" fmla="*/ 332733 w 391476"/>
                    <a:gd name="connsiteY19" fmla="*/ 191267 h 391476"/>
                    <a:gd name="connsiteX20" fmla="*/ 390565 w 391476"/>
                    <a:gd name="connsiteY20" fmla="*/ 170804 h 391476"/>
                    <a:gd name="connsiteX21" fmla="*/ 365653 w 391476"/>
                    <a:gd name="connsiteY21" fmla="*/ 99626 h 391476"/>
                    <a:gd name="connsiteX22" fmla="*/ 307821 w 391476"/>
                    <a:gd name="connsiteY22" fmla="*/ 120090 h 391476"/>
                    <a:gd name="connsiteX23" fmla="*/ 288247 w 391476"/>
                    <a:gd name="connsiteY23" fmla="*/ 98737 h 391476"/>
                    <a:gd name="connsiteX24" fmla="*/ 314938 w 391476"/>
                    <a:gd name="connsiteY24" fmla="*/ 43574 h 391476"/>
                    <a:gd name="connsiteX25" fmla="*/ 247320 w 391476"/>
                    <a:gd name="connsiteY25" fmla="*/ 10654 h 391476"/>
                    <a:gd name="connsiteX26" fmla="*/ 220628 w 391476"/>
                    <a:gd name="connsiteY26" fmla="*/ 65817 h 391476"/>
                    <a:gd name="connsiteX27" fmla="*/ 191267 w 391476"/>
                    <a:gd name="connsiteY27" fmla="*/ 64038 h 391476"/>
                    <a:gd name="connsiteX28" fmla="*/ 170804 w 391476"/>
                    <a:gd name="connsiteY28" fmla="*/ 6206 h 391476"/>
                    <a:gd name="connsiteX29" fmla="*/ 99626 w 391476"/>
                    <a:gd name="connsiteY29" fmla="*/ 31118 h 391476"/>
                    <a:gd name="connsiteX30" fmla="*/ 120090 w 391476"/>
                    <a:gd name="connsiteY30" fmla="*/ 88950 h 391476"/>
                    <a:gd name="connsiteX31" fmla="*/ 98737 w 391476"/>
                    <a:gd name="connsiteY31" fmla="*/ 108524 h 391476"/>
                    <a:gd name="connsiteX32" fmla="*/ 43574 w 391476"/>
                    <a:gd name="connsiteY32" fmla="*/ 81832 h 391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91476" h="391476">
                      <a:moveTo>
                        <a:pt x="43574" y="81832"/>
                      </a:moveTo>
                      <a:lnTo>
                        <a:pt x="10654" y="149451"/>
                      </a:lnTo>
                      <a:lnTo>
                        <a:pt x="65817" y="176142"/>
                      </a:lnTo>
                      <a:cubicBezTo>
                        <a:pt x="64038" y="185929"/>
                        <a:pt x="64038" y="195716"/>
                        <a:pt x="64038" y="205503"/>
                      </a:cubicBezTo>
                      <a:lnTo>
                        <a:pt x="6206" y="225966"/>
                      </a:lnTo>
                      <a:lnTo>
                        <a:pt x="31118" y="297144"/>
                      </a:lnTo>
                      <a:lnTo>
                        <a:pt x="88950" y="276680"/>
                      </a:lnTo>
                      <a:cubicBezTo>
                        <a:pt x="94288" y="284688"/>
                        <a:pt x="101406" y="291806"/>
                        <a:pt x="108524" y="298034"/>
                      </a:cubicBezTo>
                      <a:lnTo>
                        <a:pt x="81832" y="353196"/>
                      </a:lnTo>
                      <a:lnTo>
                        <a:pt x="149451" y="386116"/>
                      </a:lnTo>
                      <a:lnTo>
                        <a:pt x="176142" y="330953"/>
                      </a:lnTo>
                      <a:cubicBezTo>
                        <a:pt x="185929" y="332733"/>
                        <a:pt x="195716" y="332733"/>
                        <a:pt x="205503" y="332733"/>
                      </a:cubicBezTo>
                      <a:lnTo>
                        <a:pt x="225966" y="390565"/>
                      </a:lnTo>
                      <a:lnTo>
                        <a:pt x="297144" y="365652"/>
                      </a:lnTo>
                      <a:lnTo>
                        <a:pt x="276681" y="307821"/>
                      </a:lnTo>
                      <a:cubicBezTo>
                        <a:pt x="284688" y="302482"/>
                        <a:pt x="291806" y="295365"/>
                        <a:pt x="298034" y="288247"/>
                      </a:cubicBezTo>
                      <a:lnTo>
                        <a:pt x="353196" y="314938"/>
                      </a:lnTo>
                      <a:lnTo>
                        <a:pt x="386116" y="247320"/>
                      </a:lnTo>
                      <a:lnTo>
                        <a:pt x="330953" y="220628"/>
                      </a:lnTo>
                      <a:cubicBezTo>
                        <a:pt x="332733" y="210841"/>
                        <a:pt x="332733" y="201054"/>
                        <a:pt x="332733" y="191267"/>
                      </a:cubicBezTo>
                      <a:lnTo>
                        <a:pt x="390565" y="170804"/>
                      </a:lnTo>
                      <a:lnTo>
                        <a:pt x="365653" y="99626"/>
                      </a:lnTo>
                      <a:lnTo>
                        <a:pt x="307821" y="120090"/>
                      </a:lnTo>
                      <a:cubicBezTo>
                        <a:pt x="302482" y="112082"/>
                        <a:pt x="295365" y="104965"/>
                        <a:pt x="288247" y="98737"/>
                      </a:cubicBezTo>
                      <a:lnTo>
                        <a:pt x="314938" y="43574"/>
                      </a:lnTo>
                      <a:lnTo>
                        <a:pt x="247320" y="10654"/>
                      </a:lnTo>
                      <a:lnTo>
                        <a:pt x="220628" y="65817"/>
                      </a:lnTo>
                      <a:cubicBezTo>
                        <a:pt x="210841" y="64038"/>
                        <a:pt x="201054" y="64038"/>
                        <a:pt x="191267" y="64038"/>
                      </a:cubicBezTo>
                      <a:lnTo>
                        <a:pt x="170804" y="6206"/>
                      </a:lnTo>
                      <a:lnTo>
                        <a:pt x="99626" y="31118"/>
                      </a:lnTo>
                      <a:lnTo>
                        <a:pt x="120090" y="88950"/>
                      </a:lnTo>
                      <a:cubicBezTo>
                        <a:pt x="112082" y="94288"/>
                        <a:pt x="104965" y="101406"/>
                        <a:pt x="98737" y="108524"/>
                      </a:cubicBezTo>
                      <a:lnTo>
                        <a:pt x="43574" y="81832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885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108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5" name="Groep 174">
              <a:extLst>
                <a:ext uri="{FF2B5EF4-FFF2-40B4-BE49-F238E27FC236}">
                  <a16:creationId xmlns:a16="http://schemas.microsoft.com/office/drawing/2014/main" id="{9BA15968-BB9D-4FA3-B88D-72DCF024BA6B}"/>
                </a:ext>
              </a:extLst>
            </p:cNvPr>
            <p:cNvGrpSpPr/>
            <p:nvPr userDrawn="1"/>
          </p:nvGrpSpPr>
          <p:grpSpPr>
            <a:xfrm>
              <a:off x="-3314820" y="3391746"/>
              <a:ext cx="1201132" cy="331361"/>
              <a:chOff x="-3314820" y="3391746"/>
              <a:chExt cx="1201132" cy="331361"/>
            </a:xfrm>
          </p:grpSpPr>
          <p:sp>
            <p:nvSpPr>
              <p:cNvPr id="204" name="Rechthoek 203">
                <a:extLst>
                  <a:ext uri="{FF2B5EF4-FFF2-40B4-BE49-F238E27FC236}">
                    <a16:creationId xmlns:a16="http://schemas.microsoft.com/office/drawing/2014/main" id="{1A97F328-05AD-46DD-B26E-69ED3F821672}"/>
                  </a:ext>
                </a:extLst>
              </p:cNvPr>
              <p:cNvSpPr/>
              <p:nvPr userDrawn="1"/>
            </p:nvSpPr>
            <p:spPr>
              <a:xfrm>
                <a:off x="-3314820" y="3391746"/>
                <a:ext cx="1201132" cy="27227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C4F9E884-6C9E-4D45-9A74-FCF2BD00DFE5}"/>
                  </a:ext>
                </a:extLst>
              </p:cNvPr>
              <p:cNvSpPr/>
              <p:nvPr userDrawn="1"/>
            </p:nvSpPr>
            <p:spPr>
              <a:xfrm>
                <a:off x="-3304719" y="3404581"/>
                <a:ext cx="1181841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06" name="Tekstvak 205">
                <a:extLst>
                  <a:ext uri="{FF2B5EF4-FFF2-40B4-BE49-F238E27FC236}">
                    <a16:creationId xmlns:a16="http://schemas.microsoft.com/office/drawing/2014/main" id="{3B8E1B4C-CDFC-4E4D-9713-A188CE11A142}"/>
                  </a:ext>
                </a:extLst>
              </p:cNvPr>
              <p:cNvSpPr txBox="1"/>
              <p:nvPr userDrawn="1"/>
            </p:nvSpPr>
            <p:spPr>
              <a:xfrm>
                <a:off x="-3069820" y="3472995"/>
                <a:ext cx="669411" cy="12120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Shape Fill</a:t>
                </a:r>
              </a:p>
            </p:txBody>
          </p:sp>
          <p:sp>
            <p:nvSpPr>
              <p:cNvPr id="207" name="Vrije vorm: vorm 206">
                <a:extLst>
                  <a:ext uri="{FF2B5EF4-FFF2-40B4-BE49-F238E27FC236}">
                    <a16:creationId xmlns:a16="http://schemas.microsoft.com/office/drawing/2014/main" id="{BF564014-FE82-426D-A25F-4BC89C3C9418}"/>
                  </a:ext>
                </a:extLst>
              </p:cNvPr>
              <p:cNvSpPr/>
              <p:nvPr userDrawn="1"/>
            </p:nvSpPr>
            <p:spPr>
              <a:xfrm>
                <a:off x="-2390883" y="3543107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08" name="Groep 207">
                <a:extLst>
                  <a:ext uri="{FF2B5EF4-FFF2-40B4-BE49-F238E27FC236}">
                    <a16:creationId xmlns:a16="http://schemas.microsoft.com/office/drawing/2014/main" id="{7E51A998-7427-445D-BE5E-AA480BFDE854}"/>
                  </a:ext>
                </a:extLst>
              </p:cNvPr>
              <p:cNvGrpSpPr/>
              <p:nvPr userDrawn="1"/>
            </p:nvGrpSpPr>
            <p:grpSpPr>
              <a:xfrm>
                <a:off x="-3243855" y="3446665"/>
                <a:ext cx="157453" cy="147831"/>
                <a:chOff x="-899320" y="3037554"/>
                <a:chExt cx="175977" cy="165227"/>
              </a:xfrm>
            </p:grpSpPr>
            <p:sp>
              <p:nvSpPr>
                <p:cNvPr id="210" name="Vrije vorm: vorm 209">
                  <a:extLst>
                    <a:ext uri="{FF2B5EF4-FFF2-40B4-BE49-F238E27FC236}">
                      <a16:creationId xmlns:a16="http://schemas.microsoft.com/office/drawing/2014/main" id="{3A773F17-9F20-4EA4-862C-BC36EA0FC131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Rechthoek: afgeronde hoeken 210">
                  <a:extLst>
                    <a:ext uri="{FF2B5EF4-FFF2-40B4-BE49-F238E27FC236}">
                      <a16:creationId xmlns:a16="http://schemas.microsoft.com/office/drawing/2014/main" id="{CF3356D0-5113-47D8-9A70-6ED72666715F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2" name="Vrije vorm: vorm 211">
                  <a:extLst>
                    <a:ext uri="{FF2B5EF4-FFF2-40B4-BE49-F238E27FC236}">
                      <a16:creationId xmlns:a16="http://schemas.microsoft.com/office/drawing/2014/main" id="{78F06589-CAA1-4591-9D4B-2BBA3FDA79EE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9" name="Gelijkbenige driehoek 208">
                <a:extLst>
                  <a:ext uri="{FF2B5EF4-FFF2-40B4-BE49-F238E27FC236}">
                    <a16:creationId xmlns:a16="http://schemas.microsoft.com/office/drawing/2014/main" id="{09439338-6B7A-480D-B285-B19F113D3FDA}"/>
                  </a:ext>
                </a:extLst>
              </p:cNvPr>
              <p:cNvSpPr/>
              <p:nvPr userDrawn="1"/>
            </p:nvSpPr>
            <p:spPr>
              <a:xfrm rot="10800000">
                <a:off x="-2290755" y="3519194"/>
                <a:ext cx="94890" cy="50291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  <p:sp>
          <p:nvSpPr>
            <p:cNvPr id="176" name="Ovaal 175">
              <a:extLst>
                <a:ext uri="{FF2B5EF4-FFF2-40B4-BE49-F238E27FC236}">
                  <a16:creationId xmlns:a16="http://schemas.microsoft.com/office/drawing/2014/main" id="{ECE8754C-B375-4985-BB6E-48A10CBBD6EC}"/>
                </a:ext>
              </a:extLst>
            </p:cNvPr>
            <p:cNvSpPr/>
            <p:nvPr userDrawn="1"/>
          </p:nvSpPr>
          <p:spPr>
            <a:xfrm>
              <a:off x="-3603587" y="391614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77" name="Rechthoek 176">
              <a:extLst>
                <a:ext uri="{FF2B5EF4-FFF2-40B4-BE49-F238E27FC236}">
                  <a16:creationId xmlns:a16="http://schemas.microsoft.com/office/drawing/2014/main" id="{60D69550-21EB-4D37-8ACC-73407F518DAA}"/>
                </a:ext>
              </a:extLst>
            </p:cNvPr>
            <p:cNvSpPr/>
            <p:nvPr userDrawn="1"/>
          </p:nvSpPr>
          <p:spPr>
            <a:xfrm>
              <a:off x="-3319415" y="391614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one of the theme colours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set colorpallet.</a:t>
              </a:r>
            </a:p>
          </p:txBody>
        </p:sp>
        <p:grpSp>
          <p:nvGrpSpPr>
            <p:cNvPr id="178" name="Groep 177">
              <a:extLst>
                <a:ext uri="{FF2B5EF4-FFF2-40B4-BE49-F238E27FC236}">
                  <a16:creationId xmlns:a16="http://schemas.microsoft.com/office/drawing/2014/main" id="{67ADDCFA-370C-453E-8F08-B5BFD3157F1D}"/>
                </a:ext>
              </a:extLst>
            </p:cNvPr>
            <p:cNvGrpSpPr/>
            <p:nvPr userDrawn="1"/>
          </p:nvGrpSpPr>
          <p:grpSpPr>
            <a:xfrm>
              <a:off x="-3333646" y="4635104"/>
              <a:ext cx="2012897" cy="490702"/>
              <a:chOff x="12731803" y="3562552"/>
              <a:chExt cx="2012897" cy="490702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94C2D872-A33A-4B9D-BF6C-AC993DBCD352}"/>
                  </a:ext>
                </a:extLst>
              </p:cNvPr>
              <p:cNvSpPr/>
              <p:nvPr userDrawn="1"/>
            </p:nvSpPr>
            <p:spPr>
              <a:xfrm>
                <a:off x="12747554" y="3562552"/>
                <a:ext cx="1997146" cy="490702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D1D1D1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71678732-61D0-47E7-8BB6-7185AC5EF985}"/>
                  </a:ext>
                </a:extLst>
              </p:cNvPr>
              <p:cNvSpPr/>
              <p:nvPr userDrawn="1"/>
            </p:nvSpPr>
            <p:spPr>
              <a:xfrm>
                <a:off x="12766168" y="3578469"/>
                <a:ext cx="1965344" cy="254977"/>
              </a:xfrm>
              <a:prstGeom prst="rect">
                <a:avLst/>
              </a:prstGeom>
              <a:solidFill>
                <a:srgbClr val="EBEBE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1" name="Tekstvak 190">
                <a:extLst>
                  <a:ext uri="{FF2B5EF4-FFF2-40B4-BE49-F238E27FC236}">
                    <a16:creationId xmlns:a16="http://schemas.microsoft.com/office/drawing/2014/main" id="{0EAFFD76-A110-4F43-B14F-337F17833314}"/>
                  </a:ext>
                </a:extLst>
              </p:cNvPr>
              <p:cNvSpPr txBox="1"/>
              <p:nvPr userDrawn="1"/>
            </p:nvSpPr>
            <p:spPr>
              <a:xfrm>
                <a:off x="12731803" y="3591461"/>
                <a:ext cx="1052979" cy="216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Colours</a:t>
                </a: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38E2717F-D558-4991-B61D-4B53F4070FF7}"/>
                  </a:ext>
                </a:extLst>
              </p:cNvPr>
              <p:cNvSpPr/>
              <p:nvPr userDrawn="1"/>
            </p:nvSpPr>
            <p:spPr>
              <a:xfrm>
                <a:off x="12814699" y="3874304"/>
                <a:ext cx="136620" cy="136620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3" name="Rechthoek 192">
                <a:extLst>
                  <a:ext uri="{FF2B5EF4-FFF2-40B4-BE49-F238E27FC236}">
                    <a16:creationId xmlns:a16="http://schemas.microsoft.com/office/drawing/2014/main" id="{78386668-94B8-4DB5-9927-8205C28A513F}"/>
                  </a:ext>
                </a:extLst>
              </p:cNvPr>
              <p:cNvSpPr/>
              <p:nvPr userDrawn="1"/>
            </p:nvSpPr>
            <p:spPr>
              <a:xfrm>
                <a:off x="13007154" y="3870040"/>
                <a:ext cx="136620" cy="136620"/>
              </a:xfrm>
              <a:prstGeom prst="rect">
                <a:avLst/>
              </a:prstGeom>
              <a:solidFill>
                <a:sysClr val="windowText" lastClr="000000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4" name="Rechthoek 193">
                <a:extLst>
                  <a:ext uri="{FF2B5EF4-FFF2-40B4-BE49-F238E27FC236}">
                    <a16:creationId xmlns:a16="http://schemas.microsoft.com/office/drawing/2014/main" id="{B521FD43-D205-45D1-8DC4-4A438F1BED50}"/>
                  </a:ext>
                </a:extLst>
              </p:cNvPr>
              <p:cNvSpPr/>
              <p:nvPr userDrawn="1"/>
            </p:nvSpPr>
            <p:spPr>
              <a:xfrm>
                <a:off x="13199609" y="3870040"/>
                <a:ext cx="136620" cy="136620"/>
              </a:xfrm>
              <a:prstGeom prst="rect">
                <a:avLst/>
              </a:prstGeom>
              <a:solidFill>
                <a:schemeClr val="bg2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FE1295F4-5C85-4E89-80FB-374E0A00A668}"/>
                  </a:ext>
                </a:extLst>
              </p:cNvPr>
              <p:cNvSpPr/>
              <p:nvPr userDrawn="1"/>
            </p:nvSpPr>
            <p:spPr>
              <a:xfrm>
                <a:off x="13392064" y="3870040"/>
                <a:ext cx="136620" cy="136620"/>
              </a:xfrm>
              <a:prstGeom prst="rect">
                <a:avLst/>
              </a:prstGeom>
              <a:solidFill>
                <a:schemeClr val="tx2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6" name="Rechthoek 195">
                <a:extLst>
                  <a:ext uri="{FF2B5EF4-FFF2-40B4-BE49-F238E27FC236}">
                    <a16:creationId xmlns:a16="http://schemas.microsoft.com/office/drawing/2014/main" id="{647B8124-4433-433D-82B9-0BE93B33FBD7}"/>
                  </a:ext>
                </a:extLst>
              </p:cNvPr>
              <p:cNvSpPr/>
              <p:nvPr userDrawn="1"/>
            </p:nvSpPr>
            <p:spPr>
              <a:xfrm>
                <a:off x="13776974" y="3870040"/>
                <a:ext cx="136620" cy="136620"/>
              </a:xfrm>
              <a:prstGeom prst="rect">
                <a:avLst/>
              </a:prstGeom>
              <a:solidFill>
                <a:schemeClr val="accent2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7" name="Rechthoek 196">
                <a:extLst>
                  <a:ext uri="{FF2B5EF4-FFF2-40B4-BE49-F238E27FC236}">
                    <a16:creationId xmlns:a16="http://schemas.microsoft.com/office/drawing/2014/main" id="{01DCF39A-0D78-414B-A566-EDC4564036E3}"/>
                  </a:ext>
                </a:extLst>
              </p:cNvPr>
              <p:cNvSpPr/>
              <p:nvPr userDrawn="1"/>
            </p:nvSpPr>
            <p:spPr>
              <a:xfrm>
                <a:off x="13969429" y="3870040"/>
                <a:ext cx="136620" cy="136620"/>
              </a:xfrm>
              <a:prstGeom prst="rect">
                <a:avLst/>
              </a:prstGeom>
              <a:solidFill>
                <a:schemeClr val="accent3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2FA3A4E7-7CFF-4235-AE54-8373EA7D7A78}"/>
                  </a:ext>
                </a:extLst>
              </p:cNvPr>
              <p:cNvSpPr/>
              <p:nvPr userDrawn="1"/>
            </p:nvSpPr>
            <p:spPr>
              <a:xfrm>
                <a:off x="14161884" y="3870040"/>
                <a:ext cx="136620" cy="136620"/>
              </a:xfrm>
              <a:prstGeom prst="rect">
                <a:avLst/>
              </a:prstGeom>
              <a:solidFill>
                <a:schemeClr val="accent4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199" name="Rechthoek 198">
                <a:extLst>
                  <a:ext uri="{FF2B5EF4-FFF2-40B4-BE49-F238E27FC236}">
                    <a16:creationId xmlns:a16="http://schemas.microsoft.com/office/drawing/2014/main" id="{4B9B95F3-B783-4C91-A5B9-1D4E777FC389}"/>
                  </a:ext>
                </a:extLst>
              </p:cNvPr>
              <p:cNvSpPr/>
              <p:nvPr userDrawn="1"/>
            </p:nvSpPr>
            <p:spPr>
              <a:xfrm>
                <a:off x="14354339" y="3870040"/>
                <a:ext cx="136620" cy="136620"/>
              </a:xfrm>
              <a:prstGeom prst="rect">
                <a:avLst/>
              </a:prstGeom>
              <a:solidFill>
                <a:schemeClr val="accent5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sp>
            <p:nvSpPr>
              <p:cNvPr id="200" name="Rechthoek 199">
                <a:extLst>
                  <a:ext uri="{FF2B5EF4-FFF2-40B4-BE49-F238E27FC236}">
                    <a16:creationId xmlns:a16="http://schemas.microsoft.com/office/drawing/2014/main" id="{67611F18-9747-4BA3-89FB-8F4046821929}"/>
                  </a:ext>
                </a:extLst>
              </p:cNvPr>
              <p:cNvSpPr/>
              <p:nvPr userDrawn="1"/>
            </p:nvSpPr>
            <p:spPr>
              <a:xfrm>
                <a:off x="14546797" y="3870040"/>
                <a:ext cx="136620" cy="136620"/>
              </a:xfrm>
              <a:prstGeom prst="rect">
                <a:avLst/>
              </a:prstGeom>
              <a:solidFill>
                <a:schemeClr val="accent6"/>
              </a:solidFill>
              <a:ln w="12700" cap="flat" cmpd="sng" algn="ctr">
                <a:solidFill>
                  <a:srgbClr val="EBEBEB"/>
                </a:solidFill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  <p:grpSp>
            <p:nvGrpSpPr>
              <p:cNvPr id="201" name="Groep 200">
                <a:extLst>
                  <a:ext uri="{FF2B5EF4-FFF2-40B4-BE49-F238E27FC236}">
                    <a16:creationId xmlns:a16="http://schemas.microsoft.com/office/drawing/2014/main" id="{C7B0B636-C948-46C1-AC09-198B4FB6CE9C}"/>
                  </a:ext>
                </a:extLst>
              </p:cNvPr>
              <p:cNvGrpSpPr/>
              <p:nvPr userDrawn="1"/>
            </p:nvGrpSpPr>
            <p:grpSpPr>
              <a:xfrm>
                <a:off x="13580316" y="3865836"/>
                <a:ext cx="151508" cy="147961"/>
                <a:chOff x="13580316" y="3865836"/>
                <a:chExt cx="151508" cy="147961"/>
              </a:xfrm>
            </p:grpSpPr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3C0B96DD-7F1B-4F85-87E6-04529D47B646}"/>
                    </a:ext>
                  </a:extLst>
                </p:cNvPr>
                <p:cNvSpPr/>
                <p:nvPr userDrawn="1"/>
              </p:nvSpPr>
              <p:spPr>
                <a:xfrm>
                  <a:off x="13584519" y="3870040"/>
                  <a:ext cx="136620" cy="136620"/>
                </a:xfrm>
                <a:prstGeom prst="rect">
                  <a:avLst/>
                </a:prstGeom>
                <a:solidFill>
                  <a:schemeClr val="accent1"/>
                </a:solidFill>
                <a:ln w="12700" cap="flat" cmpd="sng" algn="ctr">
                  <a:solidFill>
                    <a:srgbClr val="EBEBEB"/>
                  </a:solidFill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18448F11-89BF-49E6-BC76-4DA604F73E91}"/>
                    </a:ext>
                  </a:extLst>
                </p:cNvPr>
                <p:cNvSpPr/>
                <p:nvPr userDrawn="1"/>
              </p:nvSpPr>
              <p:spPr>
                <a:xfrm>
                  <a:off x="13580316" y="3865836"/>
                  <a:ext cx="151508" cy="147961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F29132"/>
                  </a:solidFill>
                  <a:prstDash val="solid"/>
                  <a:miter lim="800000"/>
                </a:ln>
                <a:effectLst/>
              </p:spPr>
              <p:txBody>
                <a:bodyPr lIns="144000" tIns="144000" rIns="144000" bIns="144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9" name="Groep 178">
              <a:extLst>
                <a:ext uri="{FF2B5EF4-FFF2-40B4-BE49-F238E27FC236}">
                  <a16:creationId xmlns:a16="http://schemas.microsoft.com/office/drawing/2014/main" id="{95A58B9B-AA31-4AFA-8EDA-764B27489F81}"/>
                </a:ext>
              </a:extLst>
            </p:cNvPr>
            <p:cNvGrpSpPr/>
            <p:nvPr userDrawn="1"/>
          </p:nvGrpSpPr>
          <p:grpSpPr>
            <a:xfrm>
              <a:off x="-3314820" y="4363463"/>
              <a:ext cx="1201132" cy="835929"/>
              <a:chOff x="-3314820" y="3391746"/>
              <a:chExt cx="1201132" cy="835929"/>
            </a:xfrm>
          </p:grpSpPr>
          <p:sp>
            <p:nvSpPr>
              <p:cNvPr id="180" name="Rechthoek 179">
                <a:extLst>
                  <a:ext uri="{FF2B5EF4-FFF2-40B4-BE49-F238E27FC236}">
                    <a16:creationId xmlns:a16="http://schemas.microsoft.com/office/drawing/2014/main" id="{13C51432-C124-46DF-AB23-E25033E2F9F0}"/>
                  </a:ext>
                </a:extLst>
              </p:cNvPr>
              <p:cNvSpPr/>
              <p:nvPr userDrawn="1"/>
            </p:nvSpPr>
            <p:spPr>
              <a:xfrm>
                <a:off x="-3314820" y="3391746"/>
                <a:ext cx="1201132" cy="272279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4F6C5F6A-3BD8-436F-9368-4FB6056AF261}"/>
                  </a:ext>
                </a:extLst>
              </p:cNvPr>
              <p:cNvSpPr/>
              <p:nvPr userDrawn="1"/>
            </p:nvSpPr>
            <p:spPr>
              <a:xfrm>
                <a:off x="-3304719" y="3404581"/>
                <a:ext cx="1181841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Tekstvak 181">
                <a:extLst>
                  <a:ext uri="{FF2B5EF4-FFF2-40B4-BE49-F238E27FC236}">
                    <a16:creationId xmlns:a16="http://schemas.microsoft.com/office/drawing/2014/main" id="{E4A613F0-10A5-44C8-9668-E2F6D9481F2D}"/>
                  </a:ext>
                </a:extLst>
              </p:cNvPr>
              <p:cNvSpPr txBox="1"/>
              <p:nvPr userDrawn="1"/>
            </p:nvSpPr>
            <p:spPr>
              <a:xfrm>
                <a:off x="-3069820" y="3472995"/>
                <a:ext cx="725510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Shape Fill</a:t>
                </a:r>
              </a:p>
            </p:txBody>
          </p:sp>
          <p:sp>
            <p:nvSpPr>
              <p:cNvPr id="183" name="Vrije vorm: vorm 182">
                <a:extLst>
                  <a:ext uri="{FF2B5EF4-FFF2-40B4-BE49-F238E27FC236}">
                    <a16:creationId xmlns:a16="http://schemas.microsoft.com/office/drawing/2014/main" id="{7FB1712B-0B30-4C51-87FA-23F589C54F0B}"/>
                  </a:ext>
                </a:extLst>
              </p:cNvPr>
              <p:cNvSpPr/>
              <p:nvPr userDrawn="1"/>
            </p:nvSpPr>
            <p:spPr>
              <a:xfrm>
                <a:off x="-2404225" y="4047675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1D14EF76-8D18-4FED-8CC5-2CB70C854A1D}"/>
                  </a:ext>
                </a:extLst>
              </p:cNvPr>
              <p:cNvGrpSpPr/>
              <p:nvPr userDrawn="1"/>
            </p:nvGrpSpPr>
            <p:grpSpPr>
              <a:xfrm>
                <a:off x="-3243855" y="3446665"/>
                <a:ext cx="157453" cy="147831"/>
                <a:chOff x="-899320" y="3037554"/>
                <a:chExt cx="175977" cy="165227"/>
              </a:xfrm>
            </p:grpSpPr>
            <p:sp>
              <p:nvSpPr>
                <p:cNvPr id="186" name="Vrije vorm: vorm 185">
                  <a:extLst>
                    <a:ext uri="{FF2B5EF4-FFF2-40B4-BE49-F238E27FC236}">
                      <a16:creationId xmlns:a16="http://schemas.microsoft.com/office/drawing/2014/main" id="{5E6F7581-4B0A-4438-A574-7C860866A22B}"/>
                    </a:ext>
                  </a:extLst>
                </p:cNvPr>
                <p:cNvSpPr/>
                <p:nvPr userDrawn="1"/>
              </p:nvSpPr>
              <p:spPr>
                <a:xfrm>
                  <a:off x="-804124" y="3081338"/>
                  <a:ext cx="80781" cy="121443"/>
                </a:xfrm>
                <a:custGeom>
                  <a:avLst/>
                  <a:gdLst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54768"/>
                    <a:gd name="connsiteY0" fmla="*/ 0 h 71437"/>
                    <a:gd name="connsiteX1" fmla="*/ 4762 w 54768"/>
                    <a:gd name="connsiteY1" fmla="*/ 71437 h 71437"/>
                    <a:gd name="connsiteX2" fmla="*/ 54768 w 54768"/>
                    <a:gd name="connsiteY2" fmla="*/ 4762 h 71437"/>
                    <a:gd name="connsiteX3" fmla="*/ 0 w 54768"/>
                    <a:gd name="connsiteY3" fmla="*/ 0 h 71437"/>
                    <a:gd name="connsiteX0" fmla="*/ 0 w 61912"/>
                    <a:gd name="connsiteY0" fmla="*/ 4763 h 76200"/>
                    <a:gd name="connsiteX1" fmla="*/ 4762 w 61912"/>
                    <a:gd name="connsiteY1" fmla="*/ 76200 h 76200"/>
                    <a:gd name="connsiteX2" fmla="*/ 61912 w 61912"/>
                    <a:gd name="connsiteY2" fmla="*/ 0 h 76200"/>
                    <a:gd name="connsiteX3" fmla="*/ 0 w 61912"/>
                    <a:gd name="connsiteY3" fmla="*/ 4763 h 76200"/>
                    <a:gd name="connsiteX0" fmla="*/ 0 w 61912"/>
                    <a:gd name="connsiteY0" fmla="*/ 50015 h 121452"/>
                    <a:gd name="connsiteX1" fmla="*/ 4762 w 61912"/>
                    <a:gd name="connsiteY1" fmla="*/ 121452 h 121452"/>
                    <a:gd name="connsiteX2" fmla="*/ 61912 w 61912"/>
                    <a:gd name="connsiteY2" fmla="*/ 45252 h 121452"/>
                    <a:gd name="connsiteX3" fmla="*/ 7143 w 61912"/>
                    <a:gd name="connsiteY3" fmla="*/ 9 h 121452"/>
                    <a:gd name="connsiteX4" fmla="*/ 0 w 61912"/>
                    <a:gd name="connsiteY4" fmla="*/ 50015 h 121452"/>
                    <a:gd name="connsiteX0" fmla="*/ 30217 w 92129"/>
                    <a:gd name="connsiteY0" fmla="*/ 50015 h 121452"/>
                    <a:gd name="connsiteX1" fmla="*/ 34979 w 92129"/>
                    <a:gd name="connsiteY1" fmla="*/ 121452 h 121452"/>
                    <a:gd name="connsiteX2" fmla="*/ 92129 w 92129"/>
                    <a:gd name="connsiteY2" fmla="*/ 45252 h 121452"/>
                    <a:gd name="connsiteX3" fmla="*/ 37360 w 92129"/>
                    <a:gd name="connsiteY3" fmla="*/ 9 h 121452"/>
                    <a:gd name="connsiteX4" fmla="*/ 30217 w 92129"/>
                    <a:gd name="connsiteY4" fmla="*/ 50015 h 121452"/>
                    <a:gd name="connsiteX0" fmla="*/ 30217 w 92129"/>
                    <a:gd name="connsiteY0" fmla="*/ 50006 h 121443"/>
                    <a:gd name="connsiteX1" fmla="*/ 34979 w 92129"/>
                    <a:gd name="connsiteY1" fmla="*/ 121443 h 121443"/>
                    <a:gd name="connsiteX2" fmla="*/ 92129 w 92129"/>
                    <a:gd name="connsiteY2" fmla="*/ 45243 h 121443"/>
                    <a:gd name="connsiteX3" fmla="*/ 37360 w 92129"/>
                    <a:gd name="connsiteY3" fmla="*/ 0 h 121443"/>
                    <a:gd name="connsiteX4" fmla="*/ 30217 w 92129"/>
                    <a:gd name="connsiteY4" fmla="*/ 50006 h 121443"/>
                    <a:gd name="connsiteX0" fmla="*/ 30217 w 92490"/>
                    <a:gd name="connsiteY0" fmla="*/ 50006 h 121443"/>
                    <a:gd name="connsiteX1" fmla="*/ 34979 w 92490"/>
                    <a:gd name="connsiteY1" fmla="*/ 121443 h 121443"/>
                    <a:gd name="connsiteX2" fmla="*/ 92129 w 92490"/>
                    <a:gd name="connsiteY2" fmla="*/ 45243 h 121443"/>
                    <a:gd name="connsiteX3" fmla="*/ 37360 w 92490"/>
                    <a:gd name="connsiteY3" fmla="*/ 0 h 121443"/>
                    <a:gd name="connsiteX4" fmla="*/ 30217 w 92490"/>
                    <a:gd name="connsiteY4" fmla="*/ 50006 h 121443"/>
                    <a:gd name="connsiteX0" fmla="*/ 30217 w 80781"/>
                    <a:gd name="connsiteY0" fmla="*/ 50006 h 121443"/>
                    <a:gd name="connsiteX1" fmla="*/ 34979 w 80781"/>
                    <a:gd name="connsiteY1" fmla="*/ 121443 h 121443"/>
                    <a:gd name="connsiteX2" fmla="*/ 80222 w 80781"/>
                    <a:gd name="connsiteY2" fmla="*/ 52387 h 121443"/>
                    <a:gd name="connsiteX3" fmla="*/ 37360 w 80781"/>
                    <a:gd name="connsiteY3" fmla="*/ 0 h 121443"/>
                    <a:gd name="connsiteX4" fmla="*/ 30217 w 80781"/>
                    <a:gd name="connsiteY4" fmla="*/ 50006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781" h="121443">
                      <a:moveTo>
                        <a:pt x="30217" y="50006"/>
                      </a:moveTo>
                      <a:lnTo>
                        <a:pt x="34979" y="121443"/>
                      </a:lnTo>
                      <a:lnTo>
                        <a:pt x="80222" y="52387"/>
                      </a:lnTo>
                      <a:cubicBezTo>
                        <a:pt x="84191" y="29368"/>
                        <a:pt x="66729" y="1588"/>
                        <a:pt x="37360" y="0"/>
                      </a:cubicBezTo>
                      <a:cubicBezTo>
                        <a:pt x="-43602" y="21431"/>
                        <a:pt x="32598" y="33337"/>
                        <a:pt x="30217" y="50006"/>
                      </a:cubicBezTo>
                      <a:close/>
                    </a:path>
                  </a:pathLst>
                </a:custGeom>
                <a:solidFill>
                  <a:srgbClr val="366FA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9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Rechthoek: afgeronde hoeken 186">
                  <a:extLst>
                    <a:ext uri="{FF2B5EF4-FFF2-40B4-BE49-F238E27FC236}">
                      <a16:creationId xmlns:a16="http://schemas.microsoft.com/office/drawing/2014/main" id="{DAFAA493-885E-41C4-A874-8444B400A018}"/>
                    </a:ext>
                  </a:extLst>
                </p:cNvPr>
                <p:cNvSpPr/>
                <p:nvPr userDrawn="1"/>
              </p:nvSpPr>
              <p:spPr>
                <a:xfrm rot="2903873">
                  <a:off x="-887744" y="3085651"/>
                  <a:ext cx="99751" cy="122903"/>
                </a:xfrm>
                <a:prstGeom prst="roundRect">
                  <a:avLst>
                    <a:gd name="adj" fmla="val 2911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8" name="Vrije vorm: vorm 187">
                  <a:extLst>
                    <a:ext uri="{FF2B5EF4-FFF2-40B4-BE49-F238E27FC236}">
                      <a16:creationId xmlns:a16="http://schemas.microsoft.com/office/drawing/2014/main" id="{AA80485B-A9DC-42A3-8671-D3E9B8B6E524}"/>
                    </a:ext>
                  </a:extLst>
                </p:cNvPr>
                <p:cNvSpPr/>
                <p:nvPr userDrawn="1"/>
              </p:nvSpPr>
              <p:spPr>
                <a:xfrm>
                  <a:off x="-894646" y="3037554"/>
                  <a:ext cx="64753" cy="85767"/>
                </a:xfrm>
                <a:custGeom>
                  <a:avLst/>
                  <a:gdLst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52388"/>
                    <a:gd name="connsiteY0" fmla="*/ 76203 h 76203"/>
                    <a:gd name="connsiteX1" fmla="*/ 26194 w 52388"/>
                    <a:gd name="connsiteY1" fmla="*/ 3 h 76203"/>
                    <a:gd name="connsiteX2" fmla="*/ 52388 w 52388"/>
                    <a:gd name="connsiteY2" fmla="*/ 73822 h 76203"/>
                    <a:gd name="connsiteX0" fmla="*/ 0 w 46443"/>
                    <a:gd name="connsiteY0" fmla="*/ 78387 h 78387"/>
                    <a:gd name="connsiteX1" fmla="*/ 20249 w 46443"/>
                    <a:gd name="connsiteY1" fmla="*/ 11 h 78387"/>
                    <a:gd name="connsiteX2" fmla="*/ 46443 w 46443"/>
                    <a:gd name="connsiteY2" fmla="*/ 73830 h 78387"/>
                    <a:gd name="connsiteX0" fmla="*/ 135 w 46578"/>
                    <a:gd name="connsiteY0" fmla="*/ 78387 h 78387"/>
                    <a:gd name="connsiteX1" fmla="*/ 20384 w 46578"/>
                    <a:gd name="connsiteY1" fmla="*/ 11 h 78387"/>
                    <a:gd name="connsiteX2" fmla="*/ 46578 w 46578"/>
                    <a:gd name="connsiteY2" fmla="*/ 73830 h 78387"/>
                    <a:gd name="connsiteX0" fmla="*/ 295 w 46738"/>
                    <a:gd name="connsiteY0" fmla="*/ 78387 h 78387"/>
                    <a:gd name="connsiteX1" fmla="*/ 20544 w 46738"/>
                    <a:gd name="connsiteY1" fmla="*/ 11 h 78387"/>
                    <a:gd name="connsiteX2" fmla="*/ 46738 w 46738"/>
                    <a:gd name="connsiteY2" fmla="*/ 73830 h 78387"/>
                    <a:gd name="connsiteX0" fmla="*/ 127 w 39137"/>
                    <a:gd name="connsiteY0" fmla="*/ 78452 h 78452"/>
                    <a:gd name="connsiteX1" fmla="*/ 20376 w 39137"/>
                    <a:gd name="connsiteY1" fmla="*/ 76 h 78452"/>
                    <a:gd name="connsiteX2" fmla="*/ 39137 w 39137"/>
                    <a:gd name="connsiteY2" fmla="*/ 67366 h 78452"/>
                    <a:gd name="connsiteX0" fmla="*/ 127 w 39933"/>
                    <a:gd name="connsiteY0" fmla="*/ 78470 h 78470"/>
                    <a:gd name="connsiteX1" fmla="*/ 20376 w 39933"/>
                    <a:gd name="connsiteY1" fmla="*/ 94 h 78470"/>
                    <a:gd name="connsiteX2" fmla="*/ 39137 w 39933"/>
                    <a:gd name="connsiteY2" fmla="*/ 67384 h 78470"/>
                    <a:gd name="connsiteX0" fmla="*/ 219 w 40422"/>
                    <a:gd name="connsiteY0" fmla="*/ 78381 h 78381"/>
                    <a:gd name="connsiteX1" fmla="*/ 20468 w 40422"/>
                    <a:gd name="connsiteY1" fmla="*/ 5 h 78381"/>
                    <a:gd name="connsiteX2" fmla="*/ 39229 w 40422"/>
                    <a:gd name="connsiteY2" fmla="*/ 67295 h 78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22" h="78381">
                      <a:moveTo>
                        <a:pt x="219" y="78381"/>
                      </a:moveTo>
                      <a:cubicBezTo>
                        <a:pt x="-1454" y="18717"/>
                        <a:pt x="6534" y="-324"/>
                        <a:pt x="20468" y="5"/>
                      </a:cubicBezTo>
                      <a:cubicBezTo>
                        <a:pt x="34402" y="334"/>
                        <a:pt x="43874" y="23658"/>
                        <a:pt x="39229" y="67295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rgbClr val="818181"/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85" name="Gelijkbenige driehoek 184">
                <a:extLst>
                  <a:ext uri="{FF2B5EF4-FFF2-40B4-BE49-F238E27FC236}">
                    <a16:creationId xmlns:a16="http://schemas.microsoft.com/office/drawing/2014/main" id="{17A2896F-8AC5-405B-801E-6AA5EBF9B0EA}"/>
                  </a:ext>
                </a:extLst>
              </p:cNvPr>
              <p:cNvSpPr/>
              <p:nvPr userDrawn="1"/>
            </p:nvSpPr>
            <p:spPr>
              <a:xfrm rot="10800000">
                <a:off x="-2288478" y="3519194"/>
                <a:ext cx="94890" cy="50291"/>
              </a:xfrm>
              <a:prstGeom prst="triangle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144000" tIns="144000" rIns="144000" bIns="1440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745576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|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D0C3C8-24C3-47EF-8A0B-18939A2E68B5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002E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002E6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002E6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| BLUE LOGO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4CD176BA-80B5-48CA-9057-7D89D4BBD9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556" y="6258695"/>
            <a:ext cx="683444" cy="1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67" b="1267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1" name="Titel 1">
            <a:extLst>
              <a:ext uri="{FF2B5EF4-FFF2-40B4-BE49-F238E27FC236}">
                <a16:creationId xmlns:a16="http://schemas.microsoft.com/office/drawing/2014/main" id="{DED4126B-D95D-48A5-AF3C-800AA2EB8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278611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D8251AFF-917C-4A5B-9D92-BF580F7C0A5D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39367B16-17D2-4E1E-B11E-BDBEFABC20E2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C36FA59B-F2C3-4A36-8696-5C7854F151B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F4ABE5EF-2DF1-4A4B-AC48-5F188B68603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BE72D317-0568-4AC3-96D7-2872423B3B57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053E1FB3-601E-42F1-98A0-0E46ECE57FF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02F9BC6E-6490-4578-95D0-B5B92077973C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521249A9-C1C7-42D9-B6E7-C75E28B09FBB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F2A02E4C-5EDD-4E0A-93E8-8B0A3C7B62BE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540711BC-7C7B-441B-B081-4E0727F9009F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84C9A903-E064-48EF-AA86-D67A49A4823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4" name="Rechthoek 183">
                <a:extLst>
                  <a:ext uri="{FF2B5EF4-FFF2-40B4-BE49-F238E27FC236}">
                    <a16:creationId xmlns:a16="http://schemas.microsoft.com/office/drawing/2014/main" id="{72FEFB3F-A0DB-412D-8390-75B9858D51C2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2480548B-5E17-4E98-BE42-294107A08378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98" name="Rechthoek: afgeronde hoeken 197">
                  <a:extLst>
                    <a:ext uri="{FF2B5EF4-FFF2-40B4-BE49-F238E27FC236}">
                      <a16:creationId xmlns:a16="http://schemas.microsoft.com/office/drawing/2014/main" id="{568F281A-980F-4C7E-955B-4684656F478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Rechthoek 198">
                  <a:extLst>
                    <a:ext uri="{FF2B5EF4-FFF2-40B4-BE49-F238E27FC236}">
                      <a16:creationId xmlns:a16="http://schemas.microsoft.com/office/drawing/2014/main" id="{FCF10E5B-A160-4A23-9912-38044332D318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Rechthoek 199">
                  <a:extLst>
                    <a:ext uri="{FF2B5EF4-FFF2-40B4-BE49-F238E27FC236}">
                      <a16:creationId xmlns:a16="http://schemas.microsoft.com/office/drawing/2014/main" id="{4D842F85-3D3F-4C81-9FDF-BDEA44838203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1" name="Rechthoek 200">
                  <a:extLst>
                    <a:ext uri="{FF2B5EF4-FFF2-40B4-BE49-F238E27FC236}">
                      <a16:creationId xmlns:a16="http://schemas.microsoft.com/office/drawing/2014/main" id="{C4FEF830-A938-4799-BB85-A7AD445C281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214838FB-0D74-4FAC-A6C5-1A36596FED9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0C388984-32DF-45CD-9EEB-B5DC49C09B6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6" name="Groep 185">
                <a:extLst>
                  <a:ext uri="{FF2B5EF4-FFF2-40B4-BE49-F238E27FC236}">
                    <a16:creationId xmlns:a16="http://schemas.microsoft.com/office/drawing/2014/main" id="{938F4F98-8B69-4660-B600-0710734A33F8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90" name="Groep 189">
                  <a:extLst>
                    <a:ext uri="{FF2B5EF4-FFF2-40B4-BE49-F238E27FC236}">
                      <a16:creationId xmlns:a16="http://schemas.microsoft.com/office/drawing/2014/main" id="{631EE26A-BCDF-4DE8-9018-C80A29DE28A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92" name="Rechthoek: afgeronde hoeken 191">
                    <a:extLst>
                      <a:ext uri="{FF2B5EF4-FFF2-40B4-BE49-F238E27FC236}">
                        <a16:creationId xmlns:a16="http://schemas.microsoft.com/office/drawing/2014/main" id="{2796F129-AA6F-450B-938E-B6D800916B3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3" name="Rechthoek 192">
                    <a:extLst>
                      <a:ext uri="{FF2B5EF4-FFF2-40B4-BE49-F238E27FC236}">
                        <a16:creationId xmlns:a16="http://schemas.microsoft.com/office/drawing/2014/main" id="{469DFC46-1E06-4787-93BB-C1B1A35BCD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4" name="Rechthoek 193">
                    <a:extLst>
                      <a:ext uri="{FF2B5EF4-FFF2-40B4-BE49-F238E27FC236}">
                        <a16:creationId xmlns:a16="http://schemas.microsoft.com/office/drawing/2014/main" id="{649777B7-A271-4824-B1AB-DD3A3B789C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5" name="Rechthoek 194">
                    <a:extLst>
                      <a:ext uri="{FF2B5EF4-FFF2-40B4-BE49-F238E27FC236}">
                        <a16:creationId xmlns:a16="http://schemas.microsoft.com/office/drawing/2014/main" id="{70C76B4D-47C6-47B8-8936-E88F4E2E70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D98BC575-C999-4F34-A4A4-6DF9D669AE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F709FA6A-024A-47E3-9336-24D6B4E637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91" name="Boog 190">
                  <a:extLst>
                    <a:ext uri="{FF2B5EF4-FFF2-40B4-BE49-F238E27FC236}">
                      <a16:creationId xmlns:a16="http://schemas.microsoft.com/office/drawing/2014/main" id="{25B290CF-8F5C-41FF-B7EC-6495AEDD405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7" name="Tekstvak 186">
                <a:extLst>
                  <a:ext uri="{FF2B5EF4-FFF2-40B4-BE49-F238E27FC236}">
                    <a16:creationId xmlns:a16="http://schemas.microsoft.com/office/drawing/2014/main" id="{A1D236ED-9FB0-4D82-85F1-BB556F3F70DB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88" name="Tekstvak 187">
                <a:extLst>
                  <a:ext uri="{FF2B5EF4-FFF2-40B4-BE49-F238E27FC236}">
                    <a16:creationId xmlns:a16="http://schemas.microsoft.com/office/drawing/2014/main" id="{980ABF47-52C7-4115-8E98-F01178D07F33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89" name="Vrije vorm: vorm 188">
                <a:extLst>
                  <a:ext uri="{FF2B5EF4-FFF2-40B4-BE49-F238E27FC236}">
                    <a16:creationId xmlns:a16="http://schemas.microsoft.com/office/drawing/2014/main" id="{5735D7B6-21CE-4B71-960F-69F61DCEB7C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AE83FEB0-4CC9-4D39-A9F4-EAFFC9FD2ECB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6E12ED32-685F-483B-A0EA-D8D562C70B6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174" name="ICOON_info">
                <a:extLst>
                  <a:ext uri="{FF2B5EF4-FFF2-40B4-BE49-F238E27FC236}">
                    <a16:creationId xmlns:a16="http://schemas.microsoft.com/office/drawing/2014/main" id="{37E223A4-CB1C-41B0-A3B3-5CD3D0FEEE0A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81" name="Ovaal 180">
                  <a:extLst>
                    <a:ext uri="{FF2B5EF4-FFF2-40B4-BE49-F238E27FC236}">
                      <a16:creationId xmlns:a16="http://schemas.microsoft.com/office/drawing/2014/main" id="{6B68E344-1202-451A-92AF-D15A10555670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2" name="Graphic 163" descr="Informatie">
                  <a:extLst>
                    <a:ext uri="{FF2B5EF4-FFF2-40B4-BE49-F238E27FC236}">
                      <a16:creationId xmlns:a16="http://schemas.microsoft.com/office/drawing/2014/main" id="{5C1BBAC5-726A-44E0-A953-FB7ECBDE3DA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5" name="Groep 174">
                <a:extLst>
                  <a:ext uri="{FF2B5EF4-FFF2-40B4-BE49-F238E27FC236}">
                    <a16:creationId xmlns:a16="http://schemas.microsoft.com/office/drawing/2014/main" id="{5D78CD0E-09C2-4D1C-847E-74539017A28E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76" name="Inspireren">
                  <a:extLst>
                    <a:ext uri="{FF2B5EF4-FFF2-40B4-BE49-F238E27FC236}">
                      <a16:creationId xmlns:a16="http://schemas.microsoft.com/office/drawing/2014/main" id="{CAB726E0-DCEE-48CA-8307-8BB3AD7C5E9B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8" name="Freeform 12">
                    <a:extLst>
                      <a:ext uri="{FF2B5EF4-FFF2-40B4-BE49-F238E27FC236}">
                        <a16:creationId xmlns:a16="http://schemas.microsoft.com/office/drawing/2014/main" id="{6CCF2CDB-2D92-49F1-80B2-31E5294FD2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13">
                    <a:extLst>
                      <a:ext uri="{FF2B5EF4-FFF2-40B4-BE49-F238E27FC236}">
                        <a16:creationId xmlns:a16="http://schemas.microsoft.com/office/drawing/2014/main" id="{B432CF42-4EBA-49D7-A14E-BA7E22BA18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Freeform 14">
                    <a:extLst>
                      <a:ext uri="{FF2B5EF4-FFF2-40B4-BE49-F238E27FC236}">
                        <a16:creationId xmlns:a16="http://schemas.microsoft.com/office/drawing/2014/main" id="{853CC9E3-866B-4BF8-A421-A759559D427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7" name="Tekstvak 176">
                  <a:extLst>
                    <a:ext uri="{FF2B5EF4-FFF2-40B4-BE49-F238E27FC236}">
                      <a16:creationId xmlns:a16="http://schemas.microsoft.com/office/drawing/2014/main" id="{7844B7B7-9BD0-417F-839E-7F816DA76B3E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EE7577BF-CEAE-4F6B-A7A8-E19B054FE39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975DDCE9-10B9-4263-8057-55C052E2FCC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993666F2-82AB-467F-B79A-9F998F5484FF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7" name="Groep 166">
                    <a:extLst>
                      <a:ext uri="{FF2B5EF4-FFF2-40B4-BE49-F238E27FC236}">
                        <a16:creationId xmlns:a16="http://schemas.microsoft.com/office/drawing/2014/main" id="{15C2FD93-FE17-476A-BBC3-F8B7B4B3676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0" name="Rechthoek 169">
                      <a:extLst>
                        <a:ext uri="{FF2B5EF4-FFF2-40B4-BE49-F238E27FC236}">
                          <a16:creationId xmlns:a16="http://schemas.microsoft.com/office/drawing/2014/main" id="{DB827C05-24D8-4CF4-9FA1-118BB2EA533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" name="Rechthoek 170">
                      <a:extLst>
                        <a:ext uri="{FF2B5EF4-FFF2-40B4-BE49-F238E27FC236}">
                          <a16:creationId xmlns:a16="http://schemas.microsoft.com/office/drawing/2014/main" id="{434348D6-3E4D-4391-B628-10EF11C8E08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2" name="Ovaal 171">
                      <a:extLst>
                        <a:ext uri="{FF2B5EF4-FFF2-40B4-BE49-F238E27FC236}">
                          <a16:creationId xmlns:a16="http://schemas.microsoft.com/office/drawing/2014/main" id="{53DD9F54-B119-4CC9-BA89-38CBDFE9D4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8" name="Afbeelding 167">
                    <a:extLst>
                      <a:ext uri="{FF2B5EF4-FFF2-40B4-BE49-F238E27FC236}">
                        <a16:creationId xmlns:a16="http://schemas.microsoft.com/office/drawing/2014/main" id="{C156DF24-ED33-4C71-B070-3AA563CC146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9" name="Afbeelding 168">
                    <a:extLst>
                      <a:ext uri="{FF2B5EF4-FFF2-40B4-BE49-F238E27FC236}">
                        <a16:creationId xmlns:a16="http://schemas.microsoft.com/office/drawing/2014/main" id="{B8E4DD42-5303-4FAB-9244-508308CBB23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EF2CD150-25FB-4B72-85A6-95146147D9F8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0BAB1E4C-308F-47FF-A2AF-5E3707DCE52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7B54A9A2-7F5E-4A29-9D44-4508BA6B351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AD8572CF-ED40-475F-82FF-BC4067E0057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664B98FE-5100-442E-BC85-1DC01E7C58D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4F89F815-50A5-46CC-98F3-190006160AF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BD42B5ED-533A-43AF-8E7C-21BE91F4324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59" name="Gelijkbenige driehoek 158">
                <a:extLst>
                  <a:ext uri="{FF2B5EF4-FFF2-40B4-BE49-F238E27FC236}">
                    <a16:creationId xmlns:a16="http://schemas.microsoft.com/office/drawing/2014/main" id="{FD9DD25F-1DDB-42F8-AD41-25FB871A98AA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EC61E157-B7A0-497C-905A-70828870BDEF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B6E8817A-35E2-4C99-B58E-5AF2763174CD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9" name="Rechthoek 148">
              <a:extLst>
                <a:ext uri="{FF2B5EF4-FFF2-40B4-BE49-F238E27FC236}">
                  <a16:creationId xmlns:a16="http://schemas.microsoft.com/office/drawing/2014/main" id="{F0D2CBD5-FF87-40CB-8B7C-C97157008392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50" name="Groep 149">
              <a:extLst>
                <a:ext uri="{FF2B5EF4-FFF2-40B4-BE49-F238E27FC236}">
                  <a16:creationId xmlns:a16="http://schemas.microsoft.com/office/drawing/2014/main" id="{E4540A10-4CF7-4C1E-9C98-2861CF51517B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51" name="Groep 150">
                <a:extLst>
                  <a:ext uri="{FF2B5EF4-FFF2-40B4-BE49-F238E27FC236}">
                    <a16:creationId xmlns:a16="http://schemas.microsoft.com/office/drawing/2014/main" id="{ED30D441-8A96-4C2D-B9C4-8DC6F431196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53" name="Vrije vorm: vorm 152">
                  <a:extLst>
                    <a:ext uri="{FF2B5EF4-FFF2-40B4-BE49-F238E27FC236}">
                      <a16:creationId xmlns:a16="http://schemas.microsoft.com/office/drawing/2014/main" id="{2C4D84D2-1563-42B8-8BAF-33AA28EEA6C8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4" name="Groep 153">
                  <a:extLst>
                    <a:ext uri="{FF2B5EF4-FFF2-40B4-BE49-F238E27FC236}">
                      <a16:creationId xmlns:a16="http://schemas.microsoft.com/office/drawing/2014/main" id="{98E3CD2F-4165-4F73-AAD3-7EAFFB215A18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5" name="Vrije vorm: vorm 154">
                    <a:extLst>
                      <a:ext uri="{FF2B5EF4-FFF2-40B4-BE49-F238E27FC236}">
                        <a16:creationId xmlns:a16="http://schemas.microsoft.com/office/drawing/2014/main" id="{36598FD2-1F26-4084-AB2F-7066F55A41D1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Vrije vorm: vorm 155">
                    <a:extLst>
                      <a:ext uri="{FF2B5EF4-FFF2-40B4-BE49-F238E27FC236}">
                        <a16:creationId xmlns:a16="http://schemas.microsoft.com/office/drawing/2014/main" id="{CDA6A4BB-C037-492B-A8D0-7DF95D469589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2" name="Tekstvak 151">
                <a:extLst>
                  <a:ext uri="{FF2B5EF4-FFF2-40B4-BE49-F238E27FC236}">
                    <a16:creationId xmlns:a16="http://schemas.microsoft.com/office/drawing/2014/main" id="{825897FE-1CDE-470B-BB3A-112D47AD98D8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3023366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IMAGE |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Afbeelding 235">
            <a:extLst>
              <a:ext uri="{FF2B5EF4-FFF2-40B4-BE49-F238E27FC236}">
                <a16:creationId xmlns:a16="http://schemas.microsoft.com/office/drawing/2014/main" id="{E37446F6-158E-4B80-B906-3BB7855D6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92000"/>
            <a:ext cx="6083968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1999" y="1650648"/>
            <a:ext cx="608396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6C2DA6-E2FB-4D57-B050-BD3C5C8C2997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+ IMAGE | S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67968" y="396000"/>
            <a:ext cx="3724886" cy="4494788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6875968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7675114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1114" y="796254"/>
            <a:ext cx="3724886" cy="4948926"/>
          </a:xfrm>
          <a:solidFill>
            <a:schemeClr val="bg1">
              <a:lumMod val="95000"/>
            </a:schemeClr>
          </a:solidFill>
        </p:spPr>
        <p:txBody>
          <a:bodyPr lIns="360000" tIns="0" rIns="360000" bIns="144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grpSp>
        <p:nvGrpSpPr>
          <p:cNvPr id="229" name="Groep 228">
            <a:extLst>
              <a:ext uri="{FF2B5EF4-FFF2-40B4-BE49-F238E27FC236}">
                <a16:creationId xmlns:a16="http://schemas.microsoft.com/office/drawing/2014/main" id="{BF309A1D-2018-45AD-A8AF-F605C34CED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230" name="Vrije vorm: vorm 229">
              <a:extLst>
                <a:ext uri="{FF2B5EF4-FFF2-40B4-BE49-F238E27FC236}">
                  <a16:creationId xmlns:a16="http://schemas.microsoft.com/office/drawing/2014/main" id="{486833E9-93C5-472E-AD71-63DA96FD5871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1" name="Vrije vorm: vorm 230">
              <a:extLst>
                <a:ext uri="{FF2B5EF4-FFF2-40B4-BE49-F238E27FC236}">
                  <a16:creationId xmlns:a16="http://schemas.microsoft.com/office/drawing/2014/main" id="{5712C397-B0A6-4A60-9080-9D6EA68450B1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2" name="Vrije vorm: vorm 231">
              <a:extLst>
                <a:ext uri="{FF2B5EF4-FFF2-40B4-BE49-F238E27FC236}">
                  <a16:creationId xmlns:a16="http://schemas.microsoft.com/office/drawing/2014/main" id="{D8CFE100-6289-4B01-A532-804CBB765EB0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3" name="Vrije vorm: vorm 232">
              <a:extLst>
                <a:ext uri="{FF2B5EF4-FFF2-40B4-BE49-F238E27FC236}">
                  <a16:creationId xmlns:a16="http://schemas.microsoft.com/office/drawing/2014/main" id="{43BBBEFD-1B8F-4BBC-B08D-DE1C4A616AE1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4" name="Vrije vorm: vorm 233">
              <a:extLst>
                <a:ext uri="{FF2B5EF4-FFF2-40B4-BE49-F238E27FC236}">
                  <a16:creationId xmlns:a16="http://schemas.microsoft.com/office/drawing/2014/main" id="{50B2EED0-1694-4726-8952-12FEE8BE5725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5" name="Vrije vorm: vorm 234">
              <a:extLst>
                <a:ext uri="{FF2B5EF4-FFF2-40B4-BE49-F238E27FC236}">
                  <a16:creationId xmlns:a16="http://schemas.microsoft.com/office/drawing/2014/main" id="{2B1BD0A6-B93F-44FE-8E05-0B5A4E5B6C98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2" name="INSTRUCTION">
            <a:extLst>
              <a:ext uri="{FF2B5EF4-FFF2-40B4-BE49-F238E27FC236}">
                <a16:creationId xmlns:a16="http://schemas.microsoft.com/office/drawing/2014/main" id="{DBFD6630-7B52-45D1-936A-F6CF1152F0D6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9A8AC299-6046-44C2-8C48-0168FC3677D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4" name="Ovaal 153">
              <a:extLst>
                <a:ext uri="{FF2B5EF4-FFF2-40B4-BE49-F238E27FC236}">
                  <a16:creationId xmlns:a16="http://schemas.microsoft.com/office/drawing/2014/main" id="{26F93E14-B2D5-43B8-BFED-ED2A78E7F4CD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014B984D-BA36-4A9A-B1A0-804FA16D6B7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EE7D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56" name="Ovaal 155">
              <a:extLst>
                <a:ext uri="{FF2B5EF4-FFF2-40B4-BE49-F238E27FC236}">
                  <a16:creationId xmlns:a16="http://schemas.microsoft.com/office/drawing/2014/main" id="{0D0236DD-C15F-4273-900F-7365E244846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7" name="Rechthoek 156">
              <a:extLst>
                <a:ext uri="{FF2B5EF4-FFF2-40B4-BE49-F238E27FC236}">
                  <a16:creationId xmlns:a16="http://schemas.microsoft.com/office/drawing/2014/main" id="{7434DE2D-FDC3-476B-9EC5-8B7D959A566E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675CA20B-EE88-461C-A2DC-9A0761ECF8C4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F4D09E87-E16D-4958-802B-422B2A716D08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50C016FA-2EA6-4A52-8E05-81D88C1413D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61" name="Ovaal 160">
              <a:extLst>
                <a:ext uri="{FF2B5EF4-FFF2-40B4-BE49-F238E27FC236}">
                  <a16:creationId xmlns:a16="http://schemas.microsoft.com/office/drawing/2014/main" id="{B8CBF0E8-53FA-4843-AD59-8612B012569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8DF14A7B-3BBD-4AFE-B8B0-3601D5BCA21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8F407C2E-D14B-4196-96FD-ACE4BB633B8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3B5D82E7-B5DC-4AAA-8C24-926E96185EE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FA741844-3965-4278-AC1F-3DA6FE91770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7F2C5DE2-5F25-4CF8-B411-2C59BC2CD97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67" name="Ovaal 166">
              <a:extLst>
                <a:ext uri="{FF2B5EF4-FFF2-40B4-BE49-F238E27FC236}">
                  <a16:creationId xmlns:a16="http://schemas.microsoft.com/office/drawing/2014/main" id="{A0977DCA-3BDA-47C3-A452-9535975667B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68" name="Rechthoek 167">
              <a:extLst>
                <a:ext uri="{FF2B5EF4-FFF2-40B4-BE49-F238E27FC236}">
                  <a16:creationId xmlns:a16="http://schemas.microsoft.com/office/drawing/2014/main" id="{72B96EB6-ED45-4C36-B4BB-2060044C63D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D16E8576-66FB-4840-A613-8CB4C9388D3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916B6C38-8C30-43D0-B760-B2D58DA5AA7B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71" name="Ovaal 170">
              <a:extLst>
                <a:ext uri="{FF2B5EF4-FFF2-40B4-BE49-F238E27FC236}">
                  <a16:creationId xmlns:a16="http://schemas.microsoft.com/office/drawing/2014/main" id="{8ED40CC1-00FA-472C-940C-0495B77B6C1C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72" name="Rechthoek 171">
              <a:extLst>
                <a:ext uri="{FF2B5EF4-FFF2-40B4-BE49-F238E27FC236}">
                  <a16:creationId xmlns:a16="http://schemas.microsoft.com/office/drawing/2014/main" id="{EA2F5B7C-FE4D-4FEF-B1DE-2DD5C33A416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73" name="Rechthoek 172">
              <a:extLst>
                <a:ext uri="{FF2B5EF4-FFF2-40B4-BE49-F238E27FC236}">
                  <a16:creationId xmlns:a16="http://schemas.microsoft.com/office/drawing/2014/main" id="{FC006B0F-CB70-44C2-87FA-734A93524504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grpSp>
          <p:nvGrpSpPr>
            <p:cNvPr id="174" name="ICOON_info">
              <a:extLst>
                <a:ext uri="{FF2B5EF4-FFF2-40B4-BE49-F238E27FC236}">
                  <a16:creationId xmlns:a16="http://schemas.microsoft.com/office/drawing/2014/main" id="{A0FBB318-6682-43B5-8FEA-C9C854E0297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40" name="Ovaal 239">
                <a:extLst>
                  <a:ext uri="{FF2B5EF4-FFF2-40B4-BE49-F238E27FC236}">
                    <a16:creationId xmlns:a16="http://schemas.microsoft.com/office/drawing/2014/main" id="{B2F76C8C-3EAC-4457-A0A5-287CD8C0668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41" name="Graphic 163" descr="Informatie">
                <a:extLst>
                  <a:ext uri="{FF2B5EF4-FFF2-40B4-BE49-F238E27FC236}">
                    <a16:creationId xmlns:a16="http://schemas.microsoft.com/office/drawing/2014/main" id="{5A18880B-28F4-499D-B617-7DB2CB9E3CA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5" name="VOORBEELD">
              <a:extLst>
                <a:ext uri="{FF2B5EF4-FFF2-40B4-BE49-F238E27FC236}">
                  <a16:creationId xmlns:a16="http://schemas.microsoft.com/office/drawing/2014/main" id="{37AAB6C7-726F-4BE3-8FF6-14821A2024FF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F62CE6AD-F389-4BAA-98FB-302D3F89568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221D207F-C771-4DB3-B156-E0507B437FC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68672CD8-5099-4103-9B77-9221F370DD9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15" name="Groep 214">
                  <a:extLst>
                    <a:ext uri="{FF2B5EF4-FFF2-40B4-BE49-F238E27FC236}">
                      <a16:creationId xmlns:a16="http://schemas.microsoft.com/office/drawing/2014/main" id="{472D14A1-9760-4BB8-B7BB-881E7DF1E04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17" name="Rechte verbindingslijn 216">
                    <a:extLst>
                      <a:ext uri="{FF2B5EF4-FFF2-40B4-BE49-F238E27FC236}">
                        <a16:creationId xmlns:a16="http://schemas.microsoft.com/office/drawing/2014/main" id="{03DEE773-341E-465B-A99D-60B382689E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28" name="Rechte verbindingslijn 227">
                    <a:extLst>
                      <a:ext uri="{FF2B5EF4-FFF2-40B4-BE49-F238E27FC236}">
                        <a16:creationId xmlns:a16="http://schemas.microsoft.com/office/drawing/2014/main" id="{E34EC7FD-0E89-459B-9CDF-C78F455C1A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7" name="Rechte verbindingslijn 236">
                    <a:extLst>
                      <a:ext uri="{FF2B5EF4-FFF2-40B4-BE49-F238E27FC236}">
                        <a16:creationId xmlns:a16="http://schemas.microsoft.com/office/drawing/2014/main" id="{4F589B6B-2EB8-41EC-B7D7-0496230010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42F37A18-37FA-4080-90AF-C6366A5383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417E9472-5CBE-492D-9072-81FCDF1205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16" name="Pijl: rechts 215">
                  <a:extLst>
                    <a:ext uri="{FF2B5EF4-FFF2-40B4-BE49-F238E27FC236}">
                      <a16:creationId xmlns:a16="http://schemas.microsoft.com/office/drawing/2014/main" id="{749C8414-EB38-4B3F-A167-170459DF1BC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B773BE8D-A99D-4211-B9DC-DB7EC98FCA4E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08" name="Groep 207">
                  <a:extLst>
                    <a:ext uri="{FF2B5EF4-FFF2-40B4-BE49-F238E27FC236}">
                      <a16:creationId xmlns:a16="http://schemas.microsoft.com/office/drawing/2014/main" id="{0BD8713F-6E10-4A3D-9411-227829F01B3B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10" name="Rechte verbindingslijn 209">
                    <a:extLst>
                      <a:ext uri="{FF2B5EF4-FFF2-40B4-BE49-F238E27FC236}">
                        <a16:creationId xmlns:a16="http://schemas.microsoft.com/office/drawing/2014/main" id="{65E10297-27B9-46CC-900A-E060A4113A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1" name="Rechte verbindingslijn 210">
                    <a:extLst>
                      <a:ext uri="{FF2B5EF4-FFF2-40B4-BE49-F238E27FC236}">
                        <a16:creationId xmlns:a16="http://schemas.microsoft.com/office/drawing/2014/main" id="{40E36D2C-5776-482F-84D0-F67D0B42C5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2" name="Rechte verbindingslijn 211">
                    <a:extLst>
                      <a:ext uri="{FF2B5EF4-FFF2-40B4-BE49-F238E27FC236}">
                        <a16:creationId xmlns:a16="http://schemas.microsoft.com/office/drawing/2014/main" id="{056918D3-6F62-4ACB-9CBC-6E12626F76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3" name="Rechte verbindingslijn 212">
                    <a:extLst>
                      <a:ext uri="{FF2B5EF4-FFF2-40B4-BE49-F238E27FC236}">
                        <a16:creationId xmlns:a16="http://schemas.microsoft.com/office/drawing/2014/main" id="{ABC026B9-8279-4ED1-AB48-DB79091E35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14" name="Rechte verbindingslijn 213">
                    <a:extLst>
                      <a:ext uri="{FF2B5EF4-FFF2-40B4-BE49-F238E27FC236}">
                        <a16:creationId xmlns:a16="http://schemas.microsoft.com/office/drawing/2014/main" id="{B34BB8F5-58A7-46C9-B504-CF10D09EB1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9" name="Pijl: rechts 208">
                  <a:extLst>
                    <a:ext uri="{FF2B5EF4-FFF2-40B4-BE49-F238E27FC236}">
                      <a16:creationId xmlns:a16="http://schemas.microsoft.com/office/drawing/2014/main" id="{079DCE45-7C5E-4B58-BD01-F4F9B6B91C2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86" name="Rechte verbindingslijn 185">
                <a:extLst>
                  <a:ext uri="{FF2B5EF4-FFF2-40B4-BE49-F238E27FC236}">
                    <a16:creationId xmlns:a16="http://schemas.microsoft.com/office/drawing/2014/main" id="{4E54D3D9-692A-4226-9CB8-53CCE84C8CA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87" name="Rechte verbindingslijn 186">
                <a:extLst>
                  <a:ext uri="{FF2B5EF4-FFF2-40B4-BE49-F238E27FC236}">
                    <a16:creationId xmlns:a16="http://schemas.microsoft.com/office/drawing/2014/main" id="{B7E516D9-FE04-4774-99DA-BD0A1E74EB0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88" name="Rechthoek 187">
                <a:extLst>
                  <a:ext uri="{FF2B5EF4-FFF2-40B4-BE49-F238E27FC236}">
                    <a16:creationId xmlns:a16="http://schemas.microsoft.com/office/drawing/2014/main" id="{22E510DC-2C73-4AC1-ADF4-900A3B690C4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DFBEC3AB-6580-4A21-81D8-EC9E6D0849D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90" name="Groep 189">
                <a:extLst>
                  <a:ext uri="{FF2B5EF4-FFF2-40B4-BE49-F238E27FC236}">
                    <a16:creationId xmlns:a16="http://schemas.microsoft.com/office/drawing/2014/main" id="{5641074C-E166-4A7D-9A17-05BF4D6752EB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00" name="Rechthoek 199">
                  <a:extLst>
                    <a:ext uri="{FF2B5EF4-FFF2-40B4-BE49-F238E27FC236}">
                      <a16:creationId xmlns:a16="http://schemas.microsoft.com/office/drawing/2014/main" id="{AACC9905-48DD-4986-9EB6-A7B7B3DAC50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D853AA89-E428-4FC8-8CFF-F86B1899637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03" name="Rechte verbindingslijn 202">
                    <a:extLst>
                      <a:ext uri="{FF2B5EF4-FFF2-40B4-BE49-F238E27FC236}">
                        <a16:creationId xmlns:a16="http://schemas.microsoft.com/office/drawing/2014/main" id="{BA7CCC5A-CFDC-46F0-A2BC-0DBD3FCC28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4" name="Rechte verbindingslijn 203">
                    <a:extLst>
                      <a:ext uri="{FF2B5EF4-FFF2-40B4-BE49-F238E27FC236}">
                        <a16:creationId xmlns:a16="http://schemas.microsoft.com/office/drawing/2014/main" id="{10697E8D-B9D7-48F9-8282-D7AF051E1E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5" name="Rechte verbindingslijn 204">
                    <a:extLst>
                      <a:ext uri="{FF2B5EF4-FFF2-40B4-BE49-F238E27FC236}">
                        <a16:creationId xmlns:a16="http://schemas.microsoft.com/office/drawing/2014/main" id="{A63E03EC-E7DD-4DF5-A02F-F1591BEB11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6" name="Rechte verbindingslijn 205">
                    <a:extLst>
                      <a:ext uri="{FF2B5EF4-FFF2-40B4-BE49-F238E27FC236}">
                        <a16:creationId xmlns:a16="http://schemas.microsoft.com/office/drawing/2014/main" id="{A94580E8-A69E-48B7-9FAD-9FE70E126B5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07" name="Rechte verbindingslijn 206">
                    <a:extLst>
                      <a:ext uri="{FF2B5EF4-FFF2-40B4-BE49-F238E27FC236}">
                        <a16:creationId xmlns:a16="http://schemas.microsoft.com/office/drawing/2014/main" id="{F8779E92-9CA7-4156-989E-0E83F2D42BF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02" name="Pijl: rechts 201">
                  <a:extLst>
                    <a:ext uri="{FF2B5EF4-FFF2-40B4-BE49-F238E27FC236}">
                      <a16:creationId xmlns:a16="http://schemas.microsoft.com/office/drawing/2014/main" id="{EFF38E7D-36A5-4FDB-B241-285D1DBD6EB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1" name="Groep 190">
                <a:extLst>
                  <a:ext uri="{FF2B5EF4-FFF2-40B4-BE49-F238E27FC236}">
                    <a16:creationId xmlns:a16="http://schemas.microsoft.com/office/drawing/2014/main" id="{316804DA-949A-4A33-A5B5-ABDD0012DE9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92" name="Rechthoek 191">
                  <a:extLst>
                    <a:ext uri="{FF2B5EF4-FFF2-40B4-BE49-F238E27FC236}">
                      <a16:creationId xmlns:a16="http://schemas.microsoft.com/office/drawing/2014/main" id="{D8429BE4-67E1-4DD3-B147-C1B851AC332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4327838E-F9D8-45DD-9530-111A1B73C57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95" name="Rechte verbindingslijn 194">
                    <a:extLst>
                      <a:ext uri="{FF2B5EF4-FFF2-40B4-BE49-F238E27FC236}">
                        <a16:creationId xmlns:a16="http://schemas.microsoft.com/office/drawing/2014/main" id="{C2E3CC08-7CFE-441E-A02D-6F622AE5D1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195">
                    <a:extLst>
                      <a:ext uri="{FF2B5EF4-FFF2-40B4-BE49-F238E27FC236}">
                        <a16:creationId xmlns:a16="http://schemas.microsoft.com/office/drawing/2014/main" id="{8E01BA91-406F-486F-A58F-65ECCED331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196">
                    <a:extLst>
                      <a:ext uri="{FF2B5EF4-FFF2-40B4-BE49-F238E27FC236}">
                        <a16:creationId xmlns:a16="http://schemas.microsoft.com/office/drawing/2014/main" id="{29A53829-BED8-4801-9807-DC1C636126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197">
                    <a:extLst>
                      <a:ext uri="{FF2B5EF4-FFF2-40B4-BE49-F238E27FC236}">
                        <a16:creationId xmlns:a16="http://schemas.microsoft.com/office/drawing/2014/main" id="{40FF1117-1AAD-4954-91ED-2F865CD6AD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198">
                    <a:extLst>
                      <a:ext uri="{FF2B5EF4-FFF2-40B4-BE49-F238E27FC236}">
                        <a16:creationId xmlns:a16="http://schemas.microsoft.com/office/drawing/2014/main" id="{2E32F865-85CB-4AE2-8102-5D0ADC69C7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4" name="Pijl: rechts 193">
                  <a:extLst>
                    <a:ext uri="{FF2B5EF4-FFF2-40B4-BE49-F238E27FC236}">
                      <a16:creationId xmlns:a16="http://schemas.microsoft.com/office/drawing/2014/main" id="{E29AF86A-71CD-4FAF-A737-4CAA71D4F4A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76" name="Groep 175">
              <a:extLst>
                <a:ext uri="{FF2B5EF4-FFF2-40B4-BE49-F238E27FC236}">
                  <a16:creationId xmlns:a16="http://schemas.microsoft.com/office/drawing/2014/main" id="{4F9051B5-7AE5-4530-9192-76D9C4C07BB5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77" name="Inspireren">
                <a:extLst>
                  <a:ext uri="{FF2B5EF4-FFF2-40B4-BE49-F238E27FC236}">
                    <a16:creationId xmlns:a16="http://schemas.microsoft.com/office/drawing/2014/main" id="{A4860305-A775-401D-BFEB-DDB8CA5561B0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9" name="Freeform 12">
                  <a:extLst>
                    <a:ext uri="{FF2B5EF4-FFF2-40B4-BE49-F238E27FC236}">
                      <a16:creationId xmlns:a16="http://schemas.microsoft.com/office/drawing/2014/main" id="{9F3558E5-A412-40BA-8126-9354D5F947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3">
                  <a:extLst>
                    <a:ext uri="{FF2B5EF4-FFF2-40B4-BE49-F238E27FC236}">
                      <a16:creationId xmlns:a16="http://schemas.microsoft.com/office/drawing/2014/main" id="{03DFB02C-D469-4FD0-BA45-FFE918DE4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Freeform 14">
                  <a:extLst>
                    <a:ext uri="{FF2B5EF4-FFF2-40B4-BE49-F238E27FC236}">
                      <a16:creationId xmlns:a16="http://schemas.microsoft.com/office/drawing/2014/main" id="{7F516734-0EA0-42A3-AAE3-D56F81A6D70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78" name="Tekstvak 177">
                <a:extLst>
                  <a:ext uri="{FF2B5EF4-FFF2-40B4-BE49-F238E27FC236}">
                    <a16:creationId xmlns:a16="http://schemas.microsoft.com/office/drawing/2014/main" id="{6F3994F9-B1AD-4A69-95CF-E68A06F8CF8B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242" name="INSTRUCTION">
            <a:extLst>
              <a:ext uri="{FF2B5EF4-FFF2-40B4-BE49-F238E27FC236}">
                <a16:creationId xmlns:a16="http://schemas.microsoft.com/office/drawing/2014/main" id="{07CA25F7-AA6E-408E-AB64-E8436ADD41B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243" name="Rechthoek 242">
              <a:extLst>
                <a:ext uri="{FF2B5EF4-FFF2-40B4-BE49-F238E27FC236}">
                  <a16:creationId xmlns:a16="http://schemas.microsoft.com/office/drawing/2014/main" id="{224E9966-568F-412A-BEDB-1032EFD92E34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44" name="Ovaal 243">
              <a:extLst>
                <a:ext uri="{FF2B5EF4-FFF2-40B4-BE49-F238E27FC236}">
                  <a16:creationId xmlns:a16="http://schemas.microsoft.com/office/drawing/2014/main" id="{7AAF016A-EE48-4DB5-8206-6BDF0B4C11C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45" name="Rechthoek 244">
              <a:extLst>
                <a:ext uri="{FF2B5EF4-FFF2-40B4-BE49-F238E27FC236}">
                  <a16:creationId xmlns:a16="http://schemas.microsoft.com/office/drawing/2014/main" id="{22B87AEA-CE25-4CBF-AA57-05CD77EB2DA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6" name="Ovaal 245">
              <a:extLst>
                <a:ext uri="{FF2B5EF4-FFF2-40B4-BE49-F238E27FC236}">
                  <a16:creationId xmlns:a16="http://schemas.microsoft.com/office/drawing/2014/main" id="{D8A70FB0-3944-4810-AF2D-9469D83B0867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7" name="Rechthoek 246">
              <a:extLst>
                <a:ext uri="{FF2B5EF4-FFF2-40B4-BE49-F238E27FC236}">
                  <a16:creationId xmlns:a16="http://schemas.microsoft.com/office/drawing/2014/main" id="{F61D05B3-8D53-4D2B-8530-E41329E22F03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48" name="Ovaal 247">
              <a:extLst>
                <a:ext uri="{FF2B5EF4-FFF2-40B4-BE49-F238E27FC236}">
                  <a16:creationId xmlns:a16="http://schemas.microsoft.com/office/drawing/2014/main" id="{9815265C-1DBB-461B-BB67-4528706A2C7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49" name="Rechthoek 248">
              <a:extLst>
                <a:ext uri="{FF2B5EF4-FFF2-40B4-BE49-F238E27FC236}">
                  <a16:creationId xmlns:a16="http://schemas.microsoft.com/office/drawing/2014/main" id="{CFC3F824-BFC5-4BA9-B30C-26DFBCFA2AE1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250" name="Rechthoek 249">
              <a:extLst>
                <a:ext uri="{FF2B5EF4-FFF2-40B4-BE49-F238E27FC236}">
                  <a16:creationId xmlns:a16="http://schemas.microsoft.com/office/drawing/2014/main" id="{C49A21B3-090F-4521-AB01-5B51C96D4F1C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251" name="Groep 250">
              <a:extLst>
                <a:ext uri="{FF2B5EF4-FFF2-40B4-BE49-F238E27FC236}">
                  <a16:creationId xmlns:a16="http://schemas.microsoft.com/office/drawing/2014/main" id="{D663463A-F4FE-467D-9923-51FF6FE1E6BB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90" name="Rechthoek 289">
                <a:extLst>
                  <a:ext uri="{FF2B5EF4-FFF2-40B4-BE49-F238E27FC236}">
                    <a16:creationId xmlns:a16="http://schemas.microsoft.com/office/drawing/2014/main" id="{A64CBF29-4F21-4C1A-83AB-63FAEB99232E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91" name="Rechthoek 290">
                <a:extLst>
                  <a:ext uri="{FF2B5EF4-FFF2-40B4-BE49-F238E27FC236}">
                    <a16:creationId xmlns:a16="http://schemas.microsoft.com/office/drawing/2014/main" id="{B716DA7B-6564-4723-A2C6-1FC3A36FE05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92" name="Groep 291">
                <a:extLst>
                  <a:ext uri="{FF2B5EF4-FFF2-40B4-BE49-F238E27FC236}">
                    <a16:creationId xmlns:a16="http://schemas.microsoft.com/office/drawing/2014/main" id="{055B4FAE-5D6C-41D3-8B77-71A5B9A22B9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17" name="Rechthoek: afgeronde hoeken 416">
                  <a:extLst>
                    <a:ext uri="{FF2B5EF4-FFF2-40B4-BE49-F238E27FC236}">
                      <a16:creationId xmlns:a16="http://schemas.microsoft.com/office/drawing/2014/main" id="{3B8C5FDD-4389-4080-96DB-C348BCD4A964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8" name="Rechthoek 417">
                  <a:extLst>
                    <a:ext uri="{FF2B5EF4-FFF2-40B4-BE49-F238E27FC236}">
                      <a16:creationId xmlns:a16="http://schemas.microsoft.com/office/drawing/2014/main" id="{EE8B7345-83C0-4DCE-BFF8-F2DCBC78B26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14BF3FCA-E07C-4079-AAE6-B958929DF4D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0" name="Rechthoek 419">
                  <a:extLst>
                    <a:ext uri="{FF2B5EF4-FFF2-40B4-BE49-F238E27FC236}">
                      <a16:creationId xmlns:a16="http://schemas.microsoft.com/office/drawing/2014/main" id="{034C8E7D-96B8-42A4-93BE-1ED4FC04DAE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1" name="Rechthoek 420">
                  <a:extLst>
                    <a:ext uri="{FF2B5EF4-FFF2-40B4-BE49-F238E27FC236}">
                      <a16:creationId xmlns:a16="http://schemas.microsoft.com/office/drawing/2014/main" id="{A70AA6FD-973B-4D14-9C85-E67D3F5381EC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22" name="Rechthoek 421">
                  <a:extLst>
                    <a:ext uri="{FF2B5EF4-FFF2-40B4-BE49-F238E27FC236}">
                      <a16:creationId xmlns:a16="http://schemas.microsoft.com/office/drawing/2014/main" id="{CD079733-94B0-4218-A5AC-CB24E82CDCF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3" name="Groep 292">
                <a:extLst>
                  <a:ext uri="{FF2B5EF4-FFF2-40B4-BE49-F238E27FC236}">
                    <a16:creationId xmlns:a16="http://schemas.microsoft.com/office/drawing/2014/main" id="{CE857239-0DF6-4ABF-A34D-77FA11ACE9E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97" name="Groep 296">
                  <a:extLst>
                    <a:ext uri="{FF2B5EF4-FFF2-40B4-BE49-F238E27FC236}">
                      <a16:creationId xmlns:a16="http://schemas.microsoft.com/office/drawing/2014/main" id="{1EDA57AB-77CC-4C04-942D-28F13AED962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99" name="Rechthoek: afgeronde hoeken 298">
                    <a:extLst>
                      <a:ext uri="{FF2B5EF4-FFF2-40B4-BE49-F238E27FC236}">
                        <a16:creationId xmlns:a16="http://schemas.microsoft.com/office/drawing/2014/main" id="{B51C5E3C-CDCE-4A7F-A19B-6FA3259D677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00" name="Rechthoek 299">
                    <a:extLst>
                      <a:ext uri="{FF2B5EF4-FFF2-40B4-BE49-F238E27FC236}">
                        <a16:creationId xmlns:a16="http://schemas.microsoft.com/office/drawing/2014/main" id="{D46A029F-4565-4810-8396-79EB2DD14E0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01" name="Rechthoek 300">
                    <a:extLst>
                      <a:ext uri="{FF2B5EF4-FFF2-40B4-BE49-F238E27FC236}">
                        <a16:creationId xmlns:a16="http://schemas.microsoft.com/office/drawing/2014/main" id="{8875CE88-080C-405D-B5D3-6EC4E23B943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4" name="Rechthoek 413">
                    <a:extLst>
                      <a:ext uri="{FF2B5EF4-FFF2-40B4-BE49-F238E27FC236}">
                        <a16:creationId xmlns:a16="http://schemas.microsoft.com/office/drawing/2014/main" id="{82914848-7EEB-417A-9E82-9DFA4BB604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5" name="Rechthoek 414">
                    <a:extLst>
                      <a:ext uri="{FF2B5EF4-FFF2-40B4-BE49-F238E27FC236}">
                        <a16:creationId xmlns:a16="http://schemas.microsoft.com/office/drawing/2014/main" id="{317D93A2-D501-4655-93DE-BB0F335F0C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6" name="Rechthoek 415">
                    <a:extLst>
                      <a:ext uri="{FF2B5EF4-FFF2-40B4-BE49-F238E27FC236}">
                        <a16:creationId xmlns:a16="http://schemas.microsoft.com/office/drawing/2014/main" id="{E32A7266-A438-437B-9DF1-B965AF2E73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98" name="Boog 297">
                  <a:extLst>
                    <a:ext uri="{FF2B5EF4-FFF2-40B4-BE49-F238E27FC236}">
                      <a16:creationId xmlns:a16="http://schemas.microsoft.com/office/drawing/2014/main" id="{B7D9D5F9-F613-417B-B8B4-F56DE716DC9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94" name="Tekstvak 293">
                <a:extLst>
                  <a:ext uri="{FF2B5EF4-FFF2-40B4-BE49-F238E27FC236}">
                    <a16:creationId xmlns:a16="http://schemas.microsoft.com/office/drawing/2014/main" id="{009CDC12-D68B-4D65-B2B3-E27841F97BD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95" name="Tekstvak 294">
                <a:extLst>
                  <a:ext uri="{FF2B5EF4-FFF2-40B4-BE49-F238E27FC236}">
                    <a16:creationId xmlns:a16="http://schemas.microsoft.com/office/drawing/2014/main" id="{64ED97F9-6B3D-40C0-89A4-A1CD13D0E63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96" name="Vrije vorm: vorm 295">
                <a:extLst>
                  <a:ext uri="{FF2B5EF4-FFF2-40B4-BE49-F238E27FC236}">
                    <a16:creationId xmlns:a16="http://schemas.microsoft.com/office/drawing/2014/main" id="{3678A2C6-7CDF-4795-8FED-6BE2924BCC8B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2" name="Groep 251">
              <a:extLst>
                <a:ext uri="{FF2B5EF4-FFF2-40B4-BE49-F238E27FC236}">
                  <a16:creationId xmlns:a16="http://schemas.microsoft.com/office/drawing/2014/main" id="{A621F21A-CA7E-4A1B-9983-3F0E42D88FAC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80" name="Rechthoek 279">
                <a:extLst>
                  <a:ext uri="{FF2B5EF4-FFF2-40B4-BE49-F238E27FC236}">
                    <a16:creationId xmlns:a16="http://schemas.microsoft.com/office/drawing/2014/main" id="{C7557475-3CD7-4243-B1ED-BE470CE3345F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281" name="ICOON_info">
                <a:extLst>
                  <a:ext uri="{FF2B5EF4-FFF2-40B4-BE49-F238E27FC236}">
                    <a16:creationId xmlns:a16="http://schemas.microsoft.com/office/drawing/2014/main" id="{D10A63AC-104C-491B-A7EE-C07FE26A46DE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88" name="Ovaal 287">
                  <a:extLst>
                    <a:ext uri="{FF2B5EF4-FFF2-40B4-BE49-F238E27FC236}">
                      <a16:creationId xmlns:a16="http://schemas.microsoft.com/office/drawing/2014/main" id="{EF2D93A6-1E13-4DE8-B526-DF66F68F5004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9" name="Graphic 163" descr="Informatie">
                  <a:extLst>
                    <a:ext uri="{FF2B5EF4-FFF2-40B4-BE49-F238E27FC236}">
                      <a16:creationId xmlns:a16="http://schemas.microsoft.com/office/drawing/2014/main" id="{89DF7CD7-8255-47F3-B62A-AECB3E7599CB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82" name="Groep 281">
                <a:extLst>
                  <a:ext uri="{FF2B5EF4-FFF2-40B4-BE49-F238E27FC236}">
                    <a16:creationId xmlns:a16="http://schemas.microsoft.com/office/drawing/2014/main" id="{46486821-0516-4B2C-BBF9-9F3F9940014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83" name="Inspireren">
                  <a:extLst>
                    <a:ext uri="{FF2B5EF4-FFF2-40B4-BE49-F238E27FC236}">
                      <a16:creationId xmlns:a16="http://schemas.microsoft.com/office/drawing/2014/main" id="{E382D062-95F4-4581-93B9-7EC491B41F4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85" name="Freeform 12">
                    <a:extLst>
                      <a:ext uri="{FF2B5EF4-FFF2-40B4-BE49-F238E27FC236}">
                        <a16:creationId xmlns:a16="http://schemas.microsoft.com/office/drawing/2014/main" id="{D161092E-65A4-4F4F-858C-CA9ED29E15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Freeform 13">
                    <a:extLst>
                      <a:ext uri="{FF2B5EF4-FFF2-40B4-BE49-F238E27FC236}">
                        <a16:creationId xmlns:a16="http://schemas.microsoft.com/office/drawing/2014/main" id="{EDC9B937-78D7-4C6E-BFF8-E45FE400D47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 14">
                    <a:extLst>
                      <a:ext uri="{FF2B5EF4-FFF2-40B4-BE49-F238E27FC236}">
                        <a16:creationId xmlns:a16="http://schemas.microsoft.com/office/drawing/2014/main" id="{834C9AC1-EB0E-4E99-86BD-36B149FD567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4" name="Tekstvak 283">
                  <a:extLst>
                    <a:ext uri="{FF2B5EF4-FFF2-40B4-BE49-F238E27FC236}">
                      <a16:creationId xmlns:a16="http://schemas.microsoft.com/office/drawing/2014/main" id="{FE4756B8-9842-4E42-A82C-B61C63BBB623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53" name="Groep 252">
              <a:extLst>
                <a:ext uri="{FF2B5EF4-FFF2-40B4-BE49-F238E27FC236}">
                  <a16:creationId xmlns:a16="http://schemas.microsoft.com/office/drawing/2014/main" id="{E41D02EF-2677-46F6-9D7A-07F0C52256B8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64" name="Groep 263">
                <a:extLst>
                  <a:ext uri="{FF2B5EF4-FFF2-40B4-BE49-F238E27FC236}">
                    <a16:creationId xmlns:a16="http://schemas.microsoft.com/office/drawing/2014/main" id="{22F8C353-4086-40CB-8244-26F41D49C7A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A46079DD-E4D9-4E56-AAAF-A129C5458BA2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74" name="Groep 273">
                    <a:extLst>
                      <a:ext uri="{FF2B5EF4-FFF2-40B4-BE49-F238E27FC236}">
                        <a16:creationId xmlns:a16="http://schemas.microsoft.com/office/drawing/2014/main" id="{B278C240-5098-40E0-9251-65E3FABF168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77" name="Rechthoek 276">
                      <a:extLst>
                        <a:ext uri="{FF2B5EF4-FFF2-40B4-BE49-F238E27FC236}">
                          <a16:creationId xmlns:a16="http://schemas.microsoft.com/office/drawing/2014/main" id="{71F9DEB2-99F3-438D-A04E-86A08FC2F98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78" name="Rechthoek 277">
                      <a:extLst>
                        <a:ext uri="{FF2B5EF4-FFF2-40B4-BE49-F238E27FC236}">
                          <a16:creationId xmlns:a16="http://schemas.microsoft.com/office/drawing/2014/main" id="{6E3AB13B-4A1D-4F67-95AA-DF223AC69CA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79" name="Ovaal 278">
                      <a:extLst>
                        <a:ext uri="{FF2B5EF4-FFF2-40B4-BE49-F238E27FC236}">
                          <a16:creationId xmlns:a16="http://schemas.microsoft.com/office/drawing/2014/main" id="{846F7C7D-C72D-41C9-AB6F-66320E65C0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75" name="Afbeelding 274">
                    <a:extLst>
                      <a:ext uri="{FF2B5EF4-FFF2-40B4-BE49-F238E27FC236}">
                        <a16:creationId xmlns:a16="http://schemas.microsoft.com/office/drawing/2014/main" id="{492B1CE6-E797-4CD4-A5FC-4E05D95B01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76" name="Afbeelding 275">
                    <a:extLst>
                      <a:ext uri="{FF2B5EF4-FFF2-40B4-BE49-F238E27FC236}">
                        <a16:creationId xmlns:a16="http://schemas.microsoft.com/office/drawing/2014/main" id="{3497C304-D97C-4782-9753-F8D6A16674E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68" name="Groep 267">
                  <a:extLst>
                    <a:ext uri="{FF2B5EF4-FFF2-40B4-BE49-F238E27FC236}">
                      <a16:creationId xmlns:a16="http://schemas.microsoft.com/office/drawing/2014/main" id="{5252B2DE-C1D0-4AC5-89BF-FA8D4897EAE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72" name="Rechthoek 271">
                    <a:extLst>
                      <a:ext uri="{FF2B5EF4-FFF2-40B4-BE49-F238E27FC236}">
                        <a16:creationId xmlns:a16="http://schemas.microsoft.com/office/drawing/2014/main" id="{18BE71CB-6650-4E2D-B193-CD4E7D2C60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3" name="Rechthoek 272">
                    <a:extLst>
                      <a:ext uri="{FF2B5EF4-FFF2-40B4-BE49-F238E27FC236}">
                        <a16:creationId xmlns:a16="http://schemas.microsoft.com/office/drawing/2014/main" id="{9A518D40-B429-4979-B175-E3BAE1845A0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69" name="Groep 268">
                  <a:extLst>
                    <a:ext uri="{FF2B5EF4-FFF2-40B4-BE49-F238E27FC236}">
                      <a16:creationId xmlns:a16="http://schemas.microsoft.com/office/drawing/2014/main" id="{0EF2C1B0-F827-4D10-9761-E7B48FBC3E1C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70" name="Rechthoek 269">
                    <a:extLst>
                      <a:ext uri="{FF2B5EF4-FFF2-40B4-BE49-F238E27FC236}">
                        <a16:creationId xmlns:a16="http://schemas.microsoft.com/office/drawing/2014/main" id="{19A79ED7-DAD5-4014-A493-5936A40FC9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1" name="Rechthoek 270">
                    <a:extLst>
                      <a:ext uri="{FF2B5EF4-FFF2-40B4-BE49-F238E27FC236}">
                        <a16:creationId xmlns:a16="http://schemas.microsoft.com/office/drawing/2014/main" id="{689761A2-293B-4F97-ABCD-41C9EAD27CC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65" name="Rechthoek 264">
                <a:extLst>
                  <a:ext uri="{FF2B5EF4-FFF2-40B4-BE49-F238E27FC236}">
                    <a16:creationId xmlns:a16="http://schemas.microsoft.com/office/drawing/2014/main" id="{D345AAE8-7004-4910-9F9A-2810BA689BE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66" name="Gelijkbenige driehoek 265">
                <a:extLst>
                  <a:ext uri="{FF2B5EF4-FFF2-40B4-BE49-F238E27FC236}">
                    <a16:creationId xmlns:a16="http://schemas.microsoft.com/office/drawing/2014/main" id="{F51A9F88-5D26-4D5D-803E-E94FB607232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4" name="Ovaal 253">
              <a:extLst>
                <a:ext uri="{FF2B5EF4-FFF2-40B4-BE49-F238E27FC236}">
                  <a16:creationId xmlns:a16="http://schemas.microsoft.com/office/drawing/2014/main" id="{3A5EAB41-CE79-4240-8A84-CB65AA6C3893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5" name="Rechthoek 254">
              <a:extLst>
                <a:ext uri="{FF2B5EF4-FFF2-40B4-BE49-F238E27FC236}">
                  <a16:creationId xmlns:a16="http://schemas.microsoft.com/office/drawing/2014/main" id="{A86B4803-7378-4D9B-8A40-98B3CD2A9A6E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56" name="Rechthoek 255">
              <a:extLst>
                <a:ext uri="{FF2B5EF4-FFF2-40B4-BE49-F238E27FC236}">
                  <a16:creationId xmlns:a16="http://schemas.microsoft.com/office/drawing/2014/main" id="{95FDF89E-E901-4522-90FE-D87BF5153A07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57" name="Groep 256">
              <a:extLst>
                <a:ext uri="{FF2B5EF4-FFF2-40B4-BE49-F238E27FC236}">
                  <a16:creationId xmlns:a16="http://schemas.microsoft.com/office/drawing/2014/main" id="{5397F2C4-30B0-4338-A952-05C455B307F3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58" name="Groep 257">
                <a:extLst>
                  <a:ext uri="{FF2B5EF4-FFF2-40B4-BE49-F238E27FC236}">
                    <a16:creationId xmlns:a16="http://schemas.microsoft.com/office/drawing/2014/main" id="{7F76D9C4-8BF5-4363-B5BE-8791EC3E696E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60" name="Vrije vorm: vorm 259">
                  <a:extLst>
                    <a:ext uri="{FF2B5EF4-FFF2-40B4-BE49-F238E27FC236}">
                      <a16:creationId xmlns:a16="http://schemas.microsoft.com/office/drawing/2014/main" id="{FBB8D9E1-22D6-4277-B2CC-C7D8E0A3C615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1" name="Groep 260">
                  <a:extLst>
                    <a:ext uri="{FF2B5EF4-FFF2-40B4-BE49-F238E27FC236}">
                      <a16:creationId xmlns:a16="http://schemas.microsoft.com/office/drawing/2014/main" id="{2585A7A5-7317-46CD-BEB9-485BD6C37632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62" name="Vrije vorm: vorm 261">
                    <a:extLst>
                      <a:ext uri="{FF2B5EF4-FFF2-40B4-BE49-F238E27FC236}">
                        <a16:creationId xmlns:a16="http://schemas.microsoft.com/office/drawing/2014/main" id="{7ED525FC-9D0B-4876-8394-353BA82357B5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Vrije vorm: vorm 262">
                    <a:extLst>
                      <a:ext uri="{FF2B5EF4-FFF2-40B4-BE49-F238E27FC236}">
                        <a16:creationId xmlns:a16="http://schemas.microsoft.com/office/drawing/2014/main" id="{D292D5D8-FE40-4685-9B41-0CD20B8A15EF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59" name="Tekstvak 258">
                <a:extLst>
                  <a:ext uri="{FF2B5EF4-FFF2-40B4-BE49-F238E27FC236}">
                    <a16:creationId xmlns:a16="http://schemas.microsoft.com/office/drawing/2014/main" id="{B52BF85D-24F9-4576-B67A-1A1BCE3B3634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30623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|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8413088F-52DA-4DD6-8258-1676988AA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650648"/>
            <a:ext cx="5106000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34F9A4-2BB3-49EF-A853-8995FFC9A33C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| 2 COLUMNS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208F427-A2E1-441C-BE38-26699467E5DC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4E2F087-FE79-401E-8D46-52F6F63237FE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40BABBB-F049-4E37-96B6-58EC56FA48F3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1D1AA3D-30EE-48A3-A909-7B48DF20387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DDE4DB7-2031-4D42-A9AF-BBD257A31051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C252755-4974-4036-A9EE-8D7D01370168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6AA9FF6-254C-4A08-B151-F0D7E1ED4EFD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52CF2B09-DBE0-47E7-87EF-A4B51CD1FB7A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17F46CD-4425-448D-B54C-061BF673F42C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40D24F6-F1A4-40B3-BF71-184DD5F1335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6077F1F-68F1-4EB1-95B3-8D8F7EA4D3D1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5885D678-5293-4594-A3C1-735E6C3F015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294000" y="1650648"/>
            <a:ext cx="5106000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99" name="Groep 98">
            <a:extLst>
              <a:ext uri="{FF2B5EF4-FFF2-40B4-BE49-F238E27FC236}">
                <a16:creationId xmlns:a16="http://schemas.microsoft.com/office/drawing/2014/main" id="{DF037EB5-EEA1-4BAB-93DF-80B7AFAFD9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C19DED05-15AB-47BC-9059-69B4FB3657D2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8145F9DA-F5C9-4389-8D3C-182391EDF9D6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A17717C4-F8EF-4E17-AAAD-416BB6D2417C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773E4A9F-A112-4B92-90C9-DA2C21662D3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D626F27A-9358-489C-B7A2-DF72B10B8D5B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1C4BF159-D4B4-429F-9D32-AF8EFE0A6950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0" name="INSTRUCTION">
            <a:extLst>
              <a:ext uri="{FF2B5EF4-FFF2-40B4-BE49-F238E27FC236}">
                <a16:creationId xmlns:a16="http://schemas.microsoft.com/office/drawing/2014/main" id="{F5B93CFD-323C-4421-86D4-92DD68C526C8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7139A5C0-D7DA-49F9-B17D-4B805D329D7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57E679C3-A592-4037-B821-19D3D0387B94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FAEED6EE-B425-41B2-A9F7-38C1A4A0CB3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EE7D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94" name="Ovaal 93">
              <a:extLst>
                <a:ext uri="{FF2B5EF4-FFF2-40B4-BE49-F238E27FC236}">
                  <a16:creationId xmlns:a16="http://schemas.microsoft.com/office/drawing/2014/main" id="{B61168EB-6497-419E-AFF6-920C0411EC1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F0C4E742-E7B2-48C8-9F23-4554E863BCB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1B62DF7B-8E35-4739-BCB4-2A7AB0D1A8CB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97" name="Ovaal 96">
              <a:extLst>
                <a:ext uri="{FF2B5EF4-FFF2-40B4-BE49-F238E27FC236}">
                  <a16:creationId xmlns:a16="http://schemas.microsoft.com/office/drawing/2014/main" id="{E23BC7F9-E035-4754-B405-5F122630A063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1827A160-3CE2-4208-859B-7CCD6378476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06" name="Ovaal 105">
              <a:extLst>
                <a:ext uri="{FF2B5EF4-FFF2-40B4-BE49-F238E27FC236}">
                  <a16:creationId xmlns:a16="http://schemas.microsoft.com/office/drawing/2014/main" id="{EF982273-89BE-4426-9662-858C85D9FB5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601569C3-E045-43EA-92E6-FE9965CA42E1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108" name="Ovaal 107">
              <a:extLst>
                <a:ext uri="{FF2B5EF4-FFF2-40B4-BE49-F238E27FC236}">
                  <a16:creationId xmlns:a16="http://schemas.microsoft.com/office/drawing/2014/main" id="{5607BDD8-9E0F-4E20-9EB0-F85913CC2F9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9" name="Rechthoek 108">
              <a:extLst>
                <a:ext uri="{FF2B5EF4-FFF2-40B4-BE49-F238E27FC236}">
                  <a16:creationId xmlns:a16="http://schemas.microsoft.com/office/drawing/2014/main" id="{99551A94-ECB4-42FB-8280-83FAE95D29B0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10" name="Ovaal 109">
              <a:extLst>
                <a:ext uri="{FF2B5EF4-FFF2-40B4-BE49-F238E27FC236}">
                  <a16:creationId xmlns:a16="http://schemas.microsoft.com/office/drawing/2014/main" id="{039CB792-36B5-4F7D-B6C5-FE7D93ACC0F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1" name="Rechthoek 110">
              <a:extLst>
                <a:ext uri="{FF2B5EF4-FFF2-40B4-BE49-F238E27FC236}">
                  <a16:creationId xmlns:a16="http://schemas.microsoft.com/office/drawing/2014/main" id="{82A5F370-B1B6-41A3-A0E1-A53BF6245F4D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12" name="Ovaal 111">
              <a:extLst>
                <a:ext uri="{FF2B5EF4-FFF2-40B4-BE49-F238E27FC236}">
                  <a16:creationId xmlns:a16="http://schemas.microsoft.com/office/drawing/2014/main" id="{CAB37217-97F3-4EF2-837B-7A0A2F83757F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8629DD44-FDF0-4176-8FF6-F8DAF5912EBA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9427FBCB-F476-4298-B87D-FDC651F1141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82432CD6-CEE6-4C24-A684-E7F04704FCE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C1BEF808-3AFC-438E-92AA-C3A5A69B7CC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2F2334B8-2EE4-4924-90FB-13D82D8C0350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B89CDD2B-6EF9-411B-A3D3-30298557392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grpSp>
          <p:nvGrpSpPr>
            <p:cNvPr id="119" name="ICOON_info">
              <a:extLst>
                <a:ext uri="{FF2B5EF4-FFF2-40B4-BE49-F238E27FC236}">
                  <a16:creationId xmlns:a16="http://schemas.microsoft.com/office/drawing/2014/main" id="{90D10A50-4AB1-4547-89EF-739DE0D2D944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7" name="Ovaal 166">
                <a:extLst>
                  <a:ext uri="{FF2B5EF4-FFF2-40B4-BE49-F238E27FC236}">
                    <a16:creationId xmlns:a16="http://schemas.microsoft.com/office/drawing/2014/main" id="{BFEAA6E2-2572-4BF6-B796-8E9971C13E5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8" name="Graphic 163" descr="Informatie">
                <a:extLst>
                  <a:ext uri="{FF2B5EF4-FFF2-40B4-BE49-F238E27FC236}">
                    <a16:creationId xmlns:a16="http://schemas.microsoft.com/office/drawing/2014/main" id="{9A7FC6DA-B69E-4D27-9108-36CF025FF20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0" name="VOORBEELD">
              <a:extLst>
                <a:ext uri="{FF2B5EF4-FFF2-40B4-BE49-F238E27FC236}">
                  <a16:creationId xmlns:a16="http://schemas.microsoft.com/office/drawing/2014/main" id="{1C0DA063-17CA-46B9-9DB7-D27442ED3C1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64010CA9-B0C3-48F5-B0BB-8A4CED544FA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28" name="Rechthoek 127">
                <a:extLst>
                  <a:ext uri="{FF2B5EF4-FFF2-40B4-BE49-F238E27FC236}">
                    <a16:creationId xmlns:a16="http://schemas.microsoft.com/office/drawing/2014/main" id="{F40E3F81-B05F-4641-A118-EDBB41CF2A8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520F438F-52D8-455B-BCD1-2E632C64308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A731A724-1CA4-466A-AD47-D0D641E11F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5B8B3E17-4EE3-4367-8981-DEC0B4E776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A40CC09-81D8-4E72-BD45-08C45404C6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D38CA411-0FE6-4D7C-A695-6F9D0FC141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B2BB75C8-EC1B-460D-A69C-E808C5C6C5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6" name="Rechte verbindingslijn 165">
                    <a:extLst>
                      <a:ext uri="{FF2B5EF4-FFF2-40B4-BE49-F238E27FC236}">
                        <a16:creationId xmlns:a16="http://schemas.microsoft.com/office/drawing/2014/main" id="{1A998873-C80F-4E88-8CCF-7144EA51CDD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1" name="Pijl: rechts 160">
                  <a:extLst>
                    <a:ext uri="{FF2B5EF4-FFF2-40B4-BE49-F238E27FC236}">
                      <a16:creationId xmlns:a16="http://schemas.microsoft.com/office/drawing/2014/main" id="{B6BBB62A-259B-41F4-9A7E-62E6FCB2125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5979AFC7-A3F3-4B7F-A547-7D065071745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B9600F65-D68E-4247-9DEB-DD5A40F793A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ECA4F2A5-26B9-4674-BFCE-5FB6CD6DF4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F66A618E-2A1F-4000-8140-AFDFF8F08A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E5284C8F-001E-48C6-B7E8-30795CE9AC4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B73EC2DB-5543-474F-AFFD-18198EBA63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9" name="Rechte verbindingslijn 158">
                    <a:extLst>
                      <a:ext uri="{FF2B5EF4-FFF2-40B4-BE49-F238E27FC236}">
                        <a16:creationId xmlns:a16="http://schemas.microsoft.com/office/drawing/2014/main" id="{1B61433B-E0B9-438B-8A3F-D9DD008916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4" name="Pijl: rechts 153">
                  <a:extLst>
                    <a:ext uri="{FF2B5EF4-FFF2-40B4-BE49-F238E27FC236}">
                      <a16:creationId xmlns:a16="http://schemas.microsoft.com/office/drawing/2014/main" id="{5F1F600B-8E44-4805-80E8-E80EF836E2D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CEF8A5D5-5C8A-4DE9-BC3E-25B16B34F9F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2" name="Rechte verbindingslijn 131">
                <a:extLst>
                  <a:ext uri="{FF2B5EF4-FFF2-40B4-BE49-F238E27FC236}">
                    <a16:creationId xmlns:a16="http://schemas.microsoft.com/office/drawing/2014/main" id="{E9566101-3278-4E41-B4E3-2779C9F5CA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B0CD0B80-070E-4575-A7C0-A8351EC3E57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B16310E5-BBA3-43C3-A666-47F0415DAFA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525A004E-A116-4809-98F9-70A1512FF6C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5" name="Rechthoek 144">
                  <a:extLst>
                    <a:ext uri="{FF2B5EF4-FFF2-40B4-BE49-F238E27FC236}">
                      <a16:creationId xmlns:a16="http://schemas.microsoft.com/office/drawing/2014/main" id="{83AB1057-671E-4D52-B94D-A126D9A1111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6" name="Groep 145">
                  <a:extLst>
                    <a:ext uri="{FF2B5EF4-FFF2-40B4-BE49-F238E27FC236}">
                      <a16:creationId xmlns:a16="http://schemas.microsoft.com/office/drawing/2014/main" id="{D9CEEFD7-2D64-4E6D-9293-B5D7E9910A2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287F35F7-3F31-4357-9434-967833BA46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7861E80E-F349-40B8-903F-2CF0362B7C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D23A327B-E7C6-4ADA-8487-422DD90568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604B2841-3C3C-4AC2-901C-B63AFDF070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2" name="Rechte verbindingslijn 151">
                    <a:extLst>
                      <a:ext uri="{FF2B5EF4-FFF2-40B4-BE49-F238E27FC236}">
                        <a16:creationId xmlns:a16="http://schemas.microsoft.com/office/drawing/2014/main" id="{3F896AD5-441F-417E-8511-91ACBEFA18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7" name="Pijl: rechts 146">
                  <a:extLst>
                    <a:ext uri="{FF2B5EF4-FFF2-40B4-BE49-F238E27FC236}">
                      <a16:creationId xmlns:a16="http://schemas.microsoft.com/office/drawing/2014/main" id="{051CC723-BC29-408D-AA39-EC149BB7EDC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6" name="Groep 135">
                <a:extLst>
                  <a:ext uri="{FF2B5EF4-FFF2-40B4-BE49-F238E27FC236}">
                    <a16:creationId xmlns:a16="http://schemas.microsoft.com/office/drawing/2014/main" id="{E2E8298E-A2B7-4564-A374-90361F3FB6B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7" name="Rechthoek 136">
                  <a:extLst>
                    <a:ext uri="{FF2B5EF4-FFF2-40B4-BE49-F238E27FC236}">
                      <a16:creationId xmlns:a16="http://schemas.microsoft.com/office/drawing/2014/main" id="{D9FCAC33-6582-4B2E-AA38-977E0C5D6E23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A49E2E7C-8374-4ECD-8A4F-6FDFE228CE3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FE4126AE-EB03-4B0F-9711-9778E0CFEB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26DB9497-33D8-4D79-8750-1413EFB4B8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C0677928-1643-4D33-98E1-6DC82597969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666F2413-2C52-4A75-96F0-AC44BCC53CB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143">
                    <a:extLst>
                      <a:ext uri="{FF2B5EF4-FFF2-40B4-BE49-F238E27FC236}">
                        <a16:creationId xmlns:a16="http://schemas.microsoft.com/office/drawing/2014/main" id="{0557580C-9F01-474A-9853-FD78B8C996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9" name="Pijl: rechts 138">
                  <a:extLst>
                    <a:ext uri="{FF2B5EF4-FFF2-40B4-BE49-F238E27FC236}">
                      <a16:creationId xmlns:a16="http://schemas.microsoft.com/office/drawing/2014/main" id="{964E6E28-2426-454D-A146-9C88B8F33B1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42E343A9-96DB-4F83-8758-55774E947E0F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22" name="Inspireren">
                <a:extLst>
                  <a:ext uri="{FF2B5EF4-FFF2-40B4-BE49-F238E27FC236}">
                    <a16:creationId xmlns:a16="http://schemas.microsoft.com/office/drawing/2014/main" id="{A0D3FCA1-09C3-4395-98EE-107458204FE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4" name="Freeform 12">
                  <a:extLst>
                    <a:ext uri="{FF2B5EF4-FFF2-40B4-BE49-F238E27FC236}">
                      <a16:creationId xmlns:a16="http://schemas.microsoft.com/office/drawing/2014/main" id="{7CEAB6B5-43BC-4311-B0BC-149BB0216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13">
                  <a:extLst>
                    <a:ext uri="{FF2B5EF4-FFF2-40B4-BE49-F238E27FC236}">
                      <a16:creationId xmlns:a16="http://schemas.microsoft.com/office/drawing/2014/main" id="{44D0E686-FBF1-482F-9CB7-33D2DE063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Freeform 14">
                  <a:extLst>
                    <a:ext uri="{FF2B5EF4-FFF2-40B4-BE49-F238E27FC236}">
                      <a16:creationId xmlns:a16="http://schemas.microsoft.com/office/drawing/2014/main" id="{F739E70F-AA80-49F4-BFC7-04341DE2DF0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Tekstvak 122">
                <a:extLst>
                  <a:ext uri="{FF2B5EF4-FFF2-40B4-BE49-F238E27FC236}">
                    <a16:creationId xmlns:a16="http://schemas.microsoft.com/office/drawing/2014/main" id="{4309EE77-AF08-4729-B4C7-DAC3EC5A05E2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546845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|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1" cy="6858000"/>
          </a:xfrm>
          <a:solidFill>
            <a:schemeClr val="bg1">
              <a:lumMod val="95000"/>
            </a:schemeClr>
          </a:solidFill>
        </p:spPr>
        <p:txBody>
          <a:bodyPr tIns="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278611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9D16D-694A-4F95-8EBC-1489FA1691AD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| WHITE LOGO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4CD176BA-80B5-48CA-9057-7D89D4BBD9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556" y="6258695"/>
            <a:ext cx="683444" cy="144000"/>
          </a:xfrm>
          <a:blipFill>
            <a:blip r:embed="rId2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31CF3086-16BB-4D75-90A7-63FBD89BB98F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3DF2088E-3C4A-45CA-B6E4-7219E83D8D0F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00F9D29C-AAE6-4C66-941A-1D50ACD244C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E2B93498-9831-4738-83E7-DCAC2185ACFC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E77EF62B-09AA-45E3-9AC9-08718F546734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C3DFAF6D-3CD3-4714-9DA5-AA539D81FC5A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0" name="Ovaal 139">
              <a:extLst>
                <a:ext uri="{FF2B5EF4-FFF2-40B4-BE49-F238E27FC236}">
                  <a16:creationId xmlns:a16="http://schemas.microsoft.com/office/drawing/2014/main" id="{BF0D2D6B-1876-4824-85A6-13DB62BA45F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780690C4-9883-4AE6-8B72-A78184C7A8C6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5D616959-37DA-4398-8F81-9B681E678866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88119EC9-7CA7-42B1-8959-983B3FE4FD8B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0C02BAC5-7C65-4BC5-8AC1-EE4EB0B0D47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F1DA3DC3-5FE5-4B9B-88EF-4F8DFCFED047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4" name="Groep 183">
                <a:extLst>
                  <a:ext uri="{FF2B5EF4-FFF2-40B4-BE49-F238E27FC236}">
                    <a16:creationId xmlns:a16="http://schemas.microsoft.com/office/drawing/2014/main" id="{3EA47690-9316-43F6-BC4B-4F90A9BB0FA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97" name="Rechthoek: afgeronde hoeken 196">
                  <a:extLst>
                    <a:ext uri="{FF2B5EF4-FFF2-40B4-BE49-F238E27FC236}">
                      <a16:creationId xmlns:a16="http://schemas.microsoft.com/office/drawing/2014/main" id="{DD73D18E-22FA-4CCE-97C0-869DD7CA77F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8" name="Rechthoek 197">
                  <a:extLst>
                    <a:ext uri="{FF2B5EF4-FFF2-40B4-BE49-F238E27FC236}">
                      <a16:creationId xmlns:a16="http://schemas.microsoft.com/office/drawing/2014/main" id="{99CC5527-CD7F-4B3A-8075-BC5767D5E7A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9" name="Rechthoek 198">
                  <a:extLst>
                    <a:ext uri="{FF2B5EF4-FFF2-40B4-BE49-F238E27FC236}">
                      <a16:creationId xmlns:a16="http://schemas.microsoft.com/office/drawing/2014/main" id="{BB713E4E-7EBA-4651-BCCF-A622D667292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0" name="Rechthoek 199">
                  <a:extLst>
                    <a:ext uri="{FF2B5EF4-FFF2-40B4-BE49-F238E27FC236}">
                      <a16:creationId xmlns:a16="http://schemas.microsoft.com/office/drawing/2014/main" id="{6350E781-5118-48AF-9E35-5865B6702E09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1" name="Rechthoek 200">
                  <a:extLst>
                    <a:ext uri="{FF2B5EF4-FFF2-40B4-BE49-F238E27FC236}">
                      <a16:creationId xmlns:a16="http://schemas.microsoft.com/office/drawing/2014/main" id="{07E17C05-C536-4F45-A4D8-96E11617D240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610AB582-E376-46FB-8CD7-390ECE1F9AB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5" name="Groep 184">
                <a:extLst>
                  <a:ext uri="{FF2B5EF4-FFF2-40B4-BE49-F238E27FC236}">
                    <a16:creationId xmlns:a16="http://schemas.microsoft.com/office/drawing/2014/main" id="{9D6156F2-D0C4-4664-B479-32B005160B5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89" name="Groep 188">
                  <a:extLst>
                    <a:ext uri="{FF2B5EF4-FFF2-40B4-BE49-F238E27FC236}">
                      <a16:creationId xmlns:a16="http://schemas.microsoft.com/office/drawing/2014/main" id="{D0D3CC30-C33B-441E-9297-D8E9C73B19F3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91" name="Rechthoek: afgeronde hoeken 190">
                    <a:extLst>
                      <a:ext uri="{FF2B5EF4-FFF2-40B4-BE49-F238E27FC236}">
                        <a16:creationId xmlns:a16="http://schemas.microsoft.com/office/drawing/2014/main" id="{10B26571-3C72-4F66-8A08-E1BFD0DD0E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2" name="Rechthoek 191">
                    <a:extLst>
                      <a:ext uri="{FF2B5EF4-FFF2-40B4-BE49-F238E27FC236}">
                        <a16:creationId xmlns:a16="http://schemas.microsoft.com/office/drawing/2014/main" id="{43E9B983-D3DE-4289-BB9F-149A2966FB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3" name="Rechthoek 192">
                    <a:extLst>
                      <a:ext uri="{FF2B5EF4-FFF2-40B4-BE49-F238E27FC236}">
                        <a16:creationId xmlns:a16="http://schemas.microsoft.com/office/drawing/2014/main" id="{1093BDD3-60E4-4830-B95E-E29894215F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4" name="Rechthoek 193">
                    <a:extLst>
                      <a:ext uri="{FF2B5EF4-FFF2-40B4-BE49-F238E27FC236}">
                        <a16:creationId xmlns:a16="http://schemas.microsoft.com/office/drawing/2014/main" id="{F1521F17-81F4-4A00-A81C-A54758438B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5" name="Rechthoek 194">
                    <a:extLst>
                      <a:ext uri="{FF2B5EF4-FFF2-40B4-BE49-F238E27FC236}">
                        <a16:creationId xmlns:a16="http://schemas.microsoft.com/office/drawing/2014/main" id="{944377A1-9EBA-4569-8170-B0B91FEBCFC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BFD5769F-B6FB-465C-8447-E77ECB95BA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90" name="Boog 189">
                  <a:extLst>
                    <a:ext uri="{FF2B5EF4-FFF2-40B4-BE49-F238E27FC236}">
                      <a16:creationId xmlns:a16="http://schemas.microsoft.com/office/drawing/2014/main" id="{E047CF83-7B4A-4A2E-9C37-D339EAD6E3E1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6" name="Tekstvak 185">
                <a:extLst>
                  <a:ext uri="{FF2B5EF4-FFF2-40B4-BE49-F238E27FC236}">
                    <a16:creationId xmlns:a16="http://schemas.microsoft.com/office/drawing/2014/main" id="{CE9FBC7A-F273-4EA8-AF61-5C101A01F648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87" name="Tekstvak 186">
                <a:extLst>
                  <a:ext uri="{FF2B5EF4-FFF2-40B4-BE49-F238E27FC236}">
                    <a16:creationId xmlns:a16="http://schemas.microsoft.com/office/drawing/2014/main" id="{BEA5DF6D-B886-4D4C-98A5-4811F6EC35DC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88" name="Vrije vorm: vorm 187">
                <a:extLst>
                  <a:ext uri="{FF2B5EF4-FFF2-40B4-BE49-F238E27FC236}">
                    <a16:creationId xmlns:a16="http://schemas.microsoft.com/office/drawing/2014/main" id="{341F7FBF-2F7C-49C2-8A05-7D0D9FF74A0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4" name="Groep 143">
              <a:extLst>
                <a:ext uri="{FF2B5EF4-FFF2-40B4-BE49-F238E27FC236}">
                  <a16:creationId xmlns:a16="http://schemas.microsoft.com/office/drawing/2014/main" id="{64DC4E56-0F11-4F97-A4DB-17AC6182036A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72" name="Rechthoek 171">
                <a:extLst>
                  <a:ext uri="{FF2B5EF4-FFF2-40B4-BE49-F238E27FC236}">
                    <a16:creationId xmlns:a16="http://schemas.microsoft.com/office/drawing/2014/main" id="{C5096F92-9C5A-4C64-8987-F4784A8A6079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173" name="ICOON_info">
                <a:extLst>
                  <a:ext uri="{FF2B5EF4-FFF2-40B4-BE49-F238E27FC236}">
                    <a16:creationId xmlns:a16="http://schemas.microsoft.com/office/drawing/2014/main" id="{5E378889-7AAE-4E2E-8975-07254E4ADC7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80" name="Ovaal 179">
                  <a:extLst>
                    <a:ext uri="{FF2B5EF4-FFF2-40B4-BE49-F238E27FC236}">
                      <a16:creationId xmlns:a16="http://schemas.microsoft.com/office/drawing/2014/main" id="{811FED5F-B273-44B4-8EE7-00A2A5D541BF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1" name="Graphic 163" descr="Informatie">
                  <a:extLst>
                    <a:ext uri="{FF2B5EF4-FFF2-40B4-BE49-F238E27FC236}">
                      <a16:creationId xmlns:a16="http://schemas.microsoft.com/office/drawing/2014/main" id="{01FF873A-1885-4D1F-A32A-4991494C8189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4" name="Groep 173">
                <a:extLst>
                  <a:ext uri="{FF2B5EF4-FFF2-40B4-BE49-F238E27FC236}">
                    <a16:creationId xmlns:a16="http://schemas.microsoft.com/office/drawing/2014/main" id="{79F4AEA5-15D0-4E58-BFA7-C8C3C69F39D1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75" name="Inspireren">
                  <a:extLst>
                    <a:ext uri="{FF2B5EF4-FFF2-40B4-BE49-F238E27FC236}">
                      <a16:creationId xmlns:a16="http://schemas.microsoft.com/office/drawing/2014/main" id="{0AD5E7E7-43FC-4686-B432-69476584518A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77" name="Freeform 12">
                    <a:extLst>
                      <a:ext uri="{FF2B5EF4-FFF2-40B4-BE49-F238E27FC236}">
                        <a16:creationId xmlns:a16="http://schemas.microsoft.com/office/drawing/2014/main" id="{7BB7D7E5-32B8-48EA-BA19-7C1FCD6450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Freeform 13">
                    <a:extLst>
                      <a:ext uri="{FF2B5EF4-FFF2-40B4-BE49-F238E27FC236}">
                        <a16:creationId xmlns:a16="http://schemas.microsoft.com/office/drawing/2014/main" id="{FFDCC97F-5C76-4D19-9093-4EF1085C1F0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Freeform 14">
                    <a:extLst>
                      <a:ext uri="{FF2B5EF4-FFF2-40B4-BE49-F238E27FC236}">
                        <a16:creationId xmlns:a16="http://schemas.microsoft.com/office/drawing/2014/main" id="{86CCBEF4-5176-4B25-8D76-4A49475EBCE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6" name="Tekstvak 175">
                  <a:extLst>
                    <a:ext uri="{FF2B5EF4-FFF2-40B4-BE49-F238E27FC236}">
                      <a16:creationId xmlns:a16="http://schemas.microsoft.com/office/drawing/2014/main" id="{FED27FB4-9EDA-4119-BF3D-0F5FF0BADF25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45" name="Groep 144">
              <a:extLst>
                <a:ext uri="{FF2B5EF4-FFF2-40B4-BE49-F238E27FC236}">
                  <a16:creationId xmlns:a16="http://schemas.microsoft.com/office/drawing/2014/main" id="{25DA77D8-C21F-4BE9-885F-9008254A5D25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59F177F8-CF7B-4819-9258-DF9B36A8ECD8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465D5FF9-284D-4C2C-9DAA-C662AEF4C75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6" name="Groep 165">
                    <a:extLst>
                      <a:ext uri="{FF2B5EF4-FFF2-40B4-BE49-F238E27FC236}">
                        <a16:creationId xmlns:a16="http://schemas.microsoft.com/office/drawing/2014/main" id="{F766DA48-AA2C-478B-ACDA-79DDEA5E14E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69" name="Rechthoek 168">
                      <a:extLst>
                        <a:ext uri="{FF2B5EF4-FFF2-40B4-BE49-F238E27FC236}">
                          <a16:creationId xmlns:a16="http://schemas.microsoft.com/office/drawing/2014/main" id="{FE8A14D7-60F6-4FDF-BFBF-946C2D4C563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0" name="Rechthoek 169">
                      <a:extLst>
                        <a:ext uri="{FF2B5EF4-FFF2-40B4-BE49-F238E27FC236}">
                          <a16:creationId xmlns:a16="http://schemas.microsoft.com/office/drawing/2014/main" id="{B6AE597C-F608-4B4A-8262-215053CFBBC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1" name="Ovaal 170">
                      <a:extLst>
                        <a:ext uri="{FF2B5EF4-FFF2-40B4-BE49-F238E27FC236}">
                          <a16:creationId xmlns:a16="http://schemas.microsoft.com/office/drawing/2014/main" id="{C17D1BBC-E831-46EC-BF2C-7EA7D69D8AB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67" name="Afbeelding 166">
                    <a:extLst>
                      <a:ext uri="{FF2B5EF4-FFF2-40B4-BE49-F238E27FC236}">
                        <a16:creationId xmlns:a16="http://schemas.microsoft.com/office/drawing/2014/main" id="{28E906C8-86C3-4EF5-93BF-FF93E428A55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68" name="Afbeelding 167">
                    <a:extLst>
                      <a:ext uri="{FF2B5EF4-FFF2-40B4-BE49-F238E27FC236}">
                        <a16:creationId xmlns:a16="http://schemas.microsoft.com/office/drawing/2014/main" id="{DC1FC403-0900-48C2-85A5-EE2D87B3A75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0" name="Groep 159">
                  <a:extLst>
                    <a:ext uri="{FF2B5EF4-FFF2-40B4-BE49-F238E27FC236}">
                      <a16:creationId xmlns:a16="http://schemas.microsoft.com/office/drawing/2014/main" id="{6EC39D08-0C67-4143-8EA0-5C8FC70C0FA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Rechthoek 163">
                    <a:extLst>
                      <a:ext uri="{FF2B5EF4-FFF2-40B4-BE49-F238E27FC236}">
                        <a16:creationId xmlns:a16="http://schemas.microsoft.com/office/drawing/2014/main" id="{B3E798B4-5A26-4397-9E5F-130C22FA4C2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C0ADADF8-4464-4586-8C05-37C0BCE22B0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1" name="Groep 160">
                  <a:extLst>
                    <a:ext uri="{FF2B5EF4-FFF2-40B4-BE49-F238E27FC236}">
                      <a16:creationId xmlns:a16="http://schemas.microsoft.com/office/drawing/2014/main" id="{8C971787-609F-4216-9D19-6859405F8A2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2" name="Rechthoek 161">
                    <a:extLst>
                      <a:ext uri="{FF2B5EF4-FFF2-40B4-BE49-F238E27FC236}">
                        <a16:creationId xmlns:a16="http://schemas.microsoft.com/office/drawing/2014/main" id="{27A50463-37BC-474B-A2ED-1F25391609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3" name="Rechthoek 162">
                    <a:extLst>
                      <a:ext uri="{FF2B5EF4-FFF2-40B4-BE49-F238E27FC236}">
                        <a16:creationId xmlns:a16="http://schemas.microsoft.com/office/drawing/2014/main" id="{EDB0718B-5D95-472E-A4CB-166C3569C39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57" name="Rechthoek 156">
                <a:extLst>
                  <a:ext uri="{FF2B5EF4-FFF2-40B4-BE49-F238E27FC236}">
                    <a16:creationId xmlns:a16="http://schemas.microsoft.com/office/drawing/2014/main" id="{C3131B57-DE35-4055-9A0E-8EAB648ED79B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58" name="Gelijkbenige driehoek 157">
                <a:extLst>
                  <a:ext uri="{FF2B5EF4-FFF2-40B4-BE49-F238E27FC236}">
                    <a16:creationId xmlns:a16="http://schemas.microsoft.com/office/drawing/2014/main" id="{504A8609-B2CC-4D7C-BB06-FCA700494E6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6" name="Ovaal 145">
              <a:extLst>
                <a:ext uri="{FF2B5EF4-FFF2-40B4-BE49-F238E27FC236}">
                  <a16:creationId xmlns:a16="http://schemas.microsoft.com/office/drawing/2014/main" id="{99B70BFB-E234-41DA-9297-2B78C4AD09EF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3CED197E-7A2B-41F1-91D3-6406164B512A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8" name="Rechthoek 147">
              <a:extLst>
                <a:ext uri="{FF2B5EF4-FFF2-40B4-BE49-F238E27FC236}">
                  <a16:creationId xmlns:a16="http://schemas.microsoft.com/office/drawing/2014/main" id="{0B3C2F53-BD0A-4200-9CAA-D8D103DF3FA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49" name="Groep 148">
              <a:extLst>
                <a:ext uri="{FF2B5EF4-FFF2-40B4-BE49-F238E27FC236}">
                  <a16:creationId xmlns:a16="http://schemas.microsoft.com/office/drawing/2014/main" id="{CDCB2546-8B94-44A7-AF44-2DB0F97F85B3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50" name="Groep 149">
                <a:extLst>
                  <a:ext uri="{FF2B5EF4-FFF2-40B4-BE49-F238E27FC236}">
                    <a16:creationId xmlns:a16="http://schemas.microsoft.com/office/drawing/2014/main" id="{35E096E7-A1C4-4FA6-BA50-AEA56CB76DDE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52" name="Vrije vorm: vorm 151">
                  <a:extLst>
                    <a:ext uri="{FF2B5EF4-FFF2-40B4-BE49-F238E27FC236}">
                      <a16:creationId xmlns:a16="http://schemas.microsoft.com/office/drawing/2014/main" id="{B544C016-16B7-42DD-A30F-442E96807F8A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001B1C88-D5D5-4E43-BD5B-90AA9F3B6955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4" name="Vrije vorm: vorm 153">
                    <a:extLst>
                      <a:ext uri="{FF2B5EF4-FFF2-40B4-BE49-F238E27FC236}">
                        <a16:creationId xmlns:a16="http://schemas.microsoft.com/office/drawing/2014/main" id="{EA6A79C6-152D-4361-98AF-8055A8FC11A6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5" name="Vrije vorm: vorm 154">
                    <a:extLst>
                      <a:ext uri="{FF2B5EF4-FFF2-40B4-BE49-F238E27FC236}">
                        <a16:creationId xmlns:a16="http://schemas.microsoft.com/office/drawing/2014/main" id="{3D296E88-95E5-447A-85F9-72F2EFC4194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1" name="Tekstvak 150">
                <a:extLst>
                  <a:ext uri="{FF2B5EF4-FFF2-40B4-BE49-F238E27FC236}">
                    <a16:creationId xmlns:a16="http://schemas.microsoft.com/office/drawing/2014/main" id="{C456896E-6499-4364-806F-D843C455B9EB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786262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5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fbeelding 32">
            <a:extLst>
              <a:ext uri="{FF2B5EF4-FFF2-40B4-BE49-F238E27FC236}">
                <a16:creationId xmlns:a16="http://schemas.microsoft.com/office/drawing/2014/main" id="{7B9E42D2-103A-4564-948C-7054B6E5C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ijdelijke aanduiding voor tekst 20">
            <a:extLst>
              <a:ext uri="{FF2B5EF4-FFF2-40B4-BE49-F238E27FC236}">
                <a16:creationId xmlns:a16="http://schemas.microsoft.com/office/drawing/2014/main" id="{CB90CF4F-6F9C-432B-B11F-C67CA1A070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96000" y="398127"/>
            <a:ext cx="7451019" cy="5353434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C7B0F1B-4775-4B42-8F0A-C1E8EA317E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5999" y="398127"/>
            <a:ext cx="7451019" cy="5353434"/>
          </a:xfrm>
          <a:solidFill>
            <a:schemeClr val="bg1">
              <a:lumMod val="95000"/>
            </a:schemeClr>
          </a:solidFill>
        </p:spPr>
        <p:txBody>
          <a:bodyPr lIns="900000" tIns="1800000" rIns="90000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10E6E6F2-2488-4212-BF27-AE7F5412F7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0024" y="1650648"/>
            <a:ext cx="4745976" cy="3730277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9738" y="792000"/>
            <a:ext cx="2780261" cy="4165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416335" y="2011924"/>
            <a:ext cx="2614778" cy="405425"/>
          </a:xfrm>
        </p:spPr>
        <p:txBody>
          <a:bodyPr vert="horz"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88A-B9E0-4B9D-A19C-68E60FF8521A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AGENDA 5x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EC668B21-F9ED-4FF6-A31A-215A79872F2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7BEFD41-9CEC-4DC3-9B78-D606BFD7DC2C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B158295-FA2A-45CD-AD42-66BEE0F8ABC6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DA0C438-CD76-4613-9F16-FB0DA32CBAF7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8795B9E-7BFB-4B87-8BB7-C53C7D5D8E38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BC70BBD-58C7-416B-A09B-EC7A9D2307A8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4D6384B-A899-45E8-8C66-C6284ACD907B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EEB7B76-2F66-466B-B663-BFC37344118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79BBB87-9405-4F07-AD67-C5B1FCA5F95B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0F4B063-6A3E-464C-8E97-4473278C5219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8CD54FA-CAD4-40EF-B5F6-95728290789D}"/>
                </a:ext>
              </a:extLst>
            </p:cNvPr>
            <p:cNvSpPr/>
            <p:nvPr userDrawn="1"/>
          </p:nvSpPr>
          <p:spPr>
            <a:xfrm>
              <a:off x="3929772" y="0"/>
              <a:ext cx="396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20D8329-AEC0-42EF-90A3-35D1329EBA41}"/>
                </a:ext>
              </a:extLst>
            </p:cNvPr>
            <p:cNvSpPr/>
            <p:nvPr userDrawn="1"/>
          </p:nvSpPr>
          <p:spPr>
            <a:xfrm>
              <a:off x="0" y="1654903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04870A5-868A-4476-98EC-593C6AAF06BD}"/>
                </a:ext>
              </a:extLst>
            </p:cNvPr>
            <p:cNvSpPr/>
            <p:nvPr userDrawn="1"/>
          </p:nvSpPr>
          <p:spPr>
            <a:xfrm>
              <a:off x="4721772" y="0"/>
              <a:ext cx="792000" cy="16463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3C261DD-E11A-44F4-8C87-D69F9D177F2C}"/>
                </a:ext>
              </a:extLst>
            </p:cNvPr>
            <p:cNvSpPr/>
            <p:nvPr userDrawn="1"/>
          </p:nvSpPr>
          <p:spPr>
            <a:xfrm>
              <a:off x="0" y="538518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A7A861D2-D278-46FA-80AD-489287BD9411}"/>
                </a:ext>
              </a:extLst>
            </p:cNvPr>
            <p:cNvSpPr/>
            <p:nvPr userDrawn="1"/>
          </p:nvSpPr>
          <p:spPr>
            <a:xfrm>
              <a:off x="0" y="502518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5" name="Tijdelijke aanduiding voor verticale tekst 2">
            <a:extLst>
              <a:ext uri="{FF2B5EF4-FFF2-40B4-BE49-F238E27FC236}">
                <a16:creationId xmlns:a16="http://schemas.microsoft.com/office/drawing/2014/main" id="{FEA7E7B2-D259-4175-BF2E-E53F44D38EC0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8416335" y="2646824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840FC4CE-C1DC-46EF-A720-64528B7E17DC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8416335" y="3291322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8BEF4211-7266-495A-A84E-E2D024E165A1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8416335" y="3924148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5E694324-3881-450D-B265-68158BBEB1CE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7879052" y="2014902"/>
            <a:ext cx="432729" cy="438303"/>
          </a:xfrm>
        </p:spPr>
        <p:txBody>
          <a:bodyPr vert="horz" anchor="b"/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B0DFA283-227C-4C0A-B165-6E09A2A5976B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7879052" y="2646824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39" name="Tijdelijke aanduiding voor verticale tekst 2">
            <a:extLst>
              <a:ext uri="{FF2B5EF4-FFF2-40B4-BE49-F238E27FC236}">
                <a16:creationId xmlns:a16="http://schemas.microsoft.com/office/drawing/2014/main" id="{2A3EFE7A-E03E-46AF-9D17-153478FB0AD1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7879052" y="3291322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40" name="Tijdelijke aanduiding voor verticale tekst 2">
            <a:extLst>
              <a:ext uri="{FF2B5EF4-FFF2-40B4-BE49-F238E27FC236}">
                <a16:creationId xmlns:a16="http://schemas.microsoft.com/office/drawing/2014/main" id="{AAF61698-18AF-4093-B93F-7C8E126A8DBB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7879052" y="3924148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09926D9B-1DB9-4694-BAEE-FEB9E0482734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8416335" y="4391288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6FB26119-AB11-4CB0-B298-B06222A15049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8416335" y="3781839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194CDE03-E402-4D30-93C6-6C6A41A4E705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8416335" y="3116089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41FFD42E-8119-48CB-9A59-AFC10BF2BB0C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8416335" y="2478802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030DA754-C25C-4D0B-B912-1341B75A3D29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8416335" y="4567743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4D105B89-E6A7-4B2B-9DA3-1AA66E49E1C0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7879052" y="4567743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133" name="Tijdelijke aanduiding voor verticale tekst 2">
            <a:extLst>
              <a:ext uri="{FF2B5EF4-FFF2-40B4-BE49-F238E27FC236}">
                <a16:creationId xmlns:a16="http://schemas.microsoft.com/office/drawing/2014/main" id="{723D71E5-7671-4C89-8942-1C3CD3BE8D07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8416335" y="5025975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21" name="Groep 120">
            <a:extLst>
              <a:ext uri="{FF2B5EF4-FFF2-40B4-BE49-F238E27FC236}">
                <a16:creationId xmlns:a16="http://schemas.microsoft.com/office/drawing/2014/main" id="{1FE3436A-28BC-4EF6-A3B6-DAEC7FA0CD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981744FD-9C85-4AE8-9525-88DAD9009A1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2DCAE771-2796-4A0A-80B5-58008C324E6A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5D015FFA-E776-4A53-9B57-F7C4CCF79E10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5" name="Vrije vorm: vorm 124">
              <a:extLst>
                <a:ext uri="{FF2B5EF4-FFF2-40B4-BE49-F238E27FC236}">
                  <a16:creationId xmlns:a16="http://schemas.microsoft.com/office/drawing/2014/main" id="{C48F0740-AD4E-4B5D-A94D-DD96654C788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6" name="Vrije vorm: vorm 125">
              <a:extLst>
                <a:ext uri="{FF2B5EF4-FFF2-40B4-BE49-F238E27FC236}">
                  <a16:creationId xmlns:a16="http://schemas.microsoft.com/office/drawing/2014/main" id="{125BEA8A-F4C6-4AB7-BE91-4FBB44A1FF0A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6" name="Vrije vorm: vorm 195">
              <a:extLst>
                <a:ext uri="{FF2B5EF4-FFF2-40B4-BE49-F238E27FC236}">
                  <a16:creationId xmlns:a16="http://schemas.microsoft.com/office/drawing/2014/main" id="{29CB9946-04BF-4BD0-BF83-496031350549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97" name="INSTRUCTION">
            <a:extLst>
              <a:ext uri="{FF2B5EF4-FFF2-40B4-BE49-F238E27FC236}">
                <a16:creationId xmlns:a16="http://schemas.microsoft.com/office/drawing/2014/main" id="{FEE7B9A2-B686-41B7-AA6D-792CAEE43DBD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F431CC1F-A3BE-40BA-A890-DB65F533FCB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491904DB-2EC0-4F27-A0C0-B8B87D3DE7B9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33018A33-8151-4667-A584-B4C1167C37C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90ED27AC-B4AD-48F7-8C88-E06E8122CCE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44A85790-4B78-412A-AADC-3E38D832F044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56" name="Rechthoek 255">
                <a:extLst>
                  <a:ext uri="{FF2B5EF4-FFF2-40B4-BE49-F238E27FC236}">
                    <a16:creationId xmlns:a16="http://schemas.microsoft.com/office/drawing/2014/main" id="{B6FB3CC3-F71B-46E8-8A2C-548600C0152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7" name="Ovaal 256">
                <a:extLst>
                  <a:ext uri="{FF2B5EF4-FFF2-40B4-BE49-F238E27FC236}">
                    <a16:creationId xmlns:a16="http://schemas.microsoft.com/office/drawing/2014/main" id="{57AE5811-609C-4C76-8ABD-2D5B659C06D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8" name="Vrije vorm: vorm 257">
                <a:extLst>
                  <a:ext uri="{FF2B5EF4-FFF2-40B4-BE49-F238E27FC236}">
                    <a16:creationId xmlns:a16="http://schemas.microsoft.com/office/drawing/2014/main" id="{2EF0167C-EB40-456B-818C-3D55A9C8FFB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9" name="Rechthoek: afgeronde hoeken 258">
                <a:extLst>
                  <a:ext uri="{FF2B5EF4-FFF2-40B4-BE49-F238E27FC236}">
                    <a16:creationId xmlns:a16="http://schemas.microsoft.com/office/drawing/2014/main" id="{8E1EA39A-C6E1-4227-AC47-F5006F365CD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EE2BC39E-5A27-4C8A-8E21-361B658741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1" name="Rechte verbindingslijn 260">
                <a:extLst>
                  <a:ext uri="{FF2B5EF4-FFF2-40B4-BE49-F238E27FC236}">
                    <a16:creationId xmlns:a16="http://schemas.microsoft.com/office/drawing/2014/main" id="{0A09AFD9-D88E-47A2-A0B0-A0BB9CD8BD14}"/>
                  </a:ext>
                </a:extLst>
              </p:cNvPr>
              <p:cNvCxnSpPr>
                <a:cxnSpLocks/>
                <a:stCxn id="25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CDAF8EF3-CDFF-402A-9F05-43A95B6169D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097CFA37-B761-4E4B-AF7E-9CE56BC7F3A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8BEE83A8-6F6C-452D-A645-B0D653D58E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53" name="Rechthoek 252">
                <a:extLst>
                  <a:ext uri="{FF2B5EF4-FFF2-40B4-BE49-F238E27FC236}">
                    <a16:creationId xmlns:a16="http://schemas.microsoft.com/office/drawing/2014/main" id="{41CC8821-8619-4720-9354-07252198F4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54" name="Rechte verbindingslijn 253">
                <a:extLst>
                  <a:ext uri="{FF2B5EF4-FFF2-40B4-BE49-F238E27FC236}">
                    <a16:creationId xmlns:a16="http://schemas.microsoft.com/office/drawing/2014/main" id="{12BA14BF-196E-4D38-A2C6-0DF639A92B0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55" name="Gelijkbenige driehoek 254">
                <a:extLst>
                  <a:ext uri="{FF2B5EF4-FFF2-40B4-BE49-F238E27FC236}">
                    <a16:creationId xmlns:a16="http://schemas.microsoft.com/office/drawing/2014/main" id="{E1B3FD6F-91A5-4D62-A956-B804F4A4FE9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8D9B723D-EC20-4E8E-958C-7F93C95520C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516454FB-28C2-4883-B295-6961368E2BA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8FE8022A-0B07-466E-B9C6-D0AC7A65F084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251" name="Ovaal 250">
                <a:extLst>
                  <a:ext uri="{FF2B5EF4-FFF2-40B4-BE49-F238E27FC236}">
                    <a16:creationId xmlns:a16="http://schemas.microsoft.com/office/drawing/2014/main" id="{2398FC8E-847B-45E8-B156-BE9D9AAD17D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2" name="Graphic 163" descr="Informatie">
                <a:extLst>
                  <a:ext uri="{FF2B5EF4-FFF2-40B4-BE49-F238E27FC236}">
                    <a16:creationId xmlns:a16="http://schemas.microsoft.com/office/drawing/2014/main" id="{3EFDFB81-8AF1-4E46-A5D0-653309C6BA6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E1B937F6-3938-47C5-B34C-942569205C29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5F561512-813D-41C1-86E1-923A65F0E8D7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E3EF9253-01A0-4535-A9E7-4F3CCC76BDF6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04F13D89-1EF6-496A-900D-C0CAFAF69A9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38" name="Groep 237">
                  <a:extLst>
                    <a:ext uri="{FF2B5EF4-FFF2-40B4-BE49-F238E27FC236}">
                      <a16:creationId xmlns:a16="http://schemas.microsoft.com/office/drawing/2014/main" id="{6FB5924E-A714-4D3F-BCFA-1930F44FA5E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45" name="Groep 244">
                    <a:extLst>
                      <a:ext uri="{FF2B5EF4-FFF2-40B4-BE49-F238E27FC236}">
                        <a16:creationId xmlns:a16="http://schemas.microsoft.com/office/drawing/2014/main" id="{76E2DBBC-13A5-4DE2-8768-4ED671394DB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48" name="Rechthoek 247">
                      <a:extLst>
                        <a:ext uri="{FF2B5EF4-FFF2-40B4-BE49-F238E27FC236}">
                          <a16:creationId xmlns:a16="http://schemas.microsoft.com/office/drawing/2014/main" id="{AF2BFA95-5506-4F9C-B6E9-C2A067F878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9" name="Rechthoek 248">
                      <a:extLst>
                        <a:ext uri="{FF2B5EF4-FFF2-40B4-BE49-F238E27FC236}">
                          <a16:creationId xmlns:a16="http://schemas.microsoft.com/office/drawing/2014/main" id="{6D3A8A62-DA29-48E2-AEBB-73C5153DDB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0" name="Ovaal 249">
                      <a:extLst>
                        <a:ext uri="{FF2B5EF4-FFF2-40B4-BE49-F238E27FC236}">
                          <a16:creationId xmlns:a16="http://schemas.microsoft.com/office/drawing/2014/main" id="{36A97E60-2C48-4766-8EFA-1BC4B15A51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46" name="Afbeelding 245">
                    <a:extLst>
                      <a:ext uri="{FF2B5EF4-FFF2-40B4-BE49-F238E27FC236}">
                        <a16:creationId xmlns:a16="http://schemas.microsoft.com/office/drawing/2014/main" id="{78325720-689E-42EE-9C05-DD898708776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47" name="Afbeelding 246">
                    <a:extLst>
                      <a:ext uri="{FF2B5EF4-FFF2-40B4-BE49-F238E27FC236}">
                        <a16:creationId xmlns:a16="http://schemas.microsoft.com/office/drawing/2014/main" id="{B5333B69-CDE7-4004-B0A7-36A9913FD22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03321441-C203-4AD4-B2CA-7570A74D186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4EC778C0-BB35-4A8C-B164-0332AB2507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Rechthoek 243">
                    <a:extLst>
                      <a:ext uri="{FF2B5EF4-FFF2-40B4-BE49-F238E27FC236}">
                        <a16:creationId xmlns:a16="http://schemas.microsoft.com/office/drawing/2014/main" id="{3067F1C8-C225-4D6E-8E4B-598F81A60DC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E382ED7B-A9B1-44F2-BADA-8FA369588AA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C9593969-D55B-47C3-AFC5-41D19DA64A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241">
                    <a:extLst>
                      <a:ext uri="{FF2B5EF4-FFF2-40B4-BE49-F238E27FC236}">
                        <a16:creationId xmlns:a16="http://schemas.microsoft.com/office/drawing/2014/main" id="{F6608664-84BB-4652-B6AA-0FD61AC8D9E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FFDD4D40-600B-4E1E-97AF-1E778D439C3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37" name="Gelijkbenige driehoek 236">
                <a:extLst>
                  <a:ext uri="{FF2B5EF4-FFF2-40B4-BE49-F238E27FC236}">
                    <a16:creationId xmlns:a16="http://schemas.microsoft.com/office/drawing/2014/main" id="{889B40EE-FA82-4CF9-AE3E-221520BE3D9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217AA6EC-CCFA-486D-B4AF-3BA4DEC2505C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EF85C595-7377-4CFD-A136-A6EE116D1E85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753E1DF6-39E6-4C41-B1EE-8DFA494A7A7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2F4D5310-FFF9-4774-9D7A-F68AE3E7C8D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6" name="Groep 215">
                <a:extLst>
                  <a:ext uri="{FF2B5EF4-FFF2-40B4-BE49-F238E27FC236}">
                    <a16:creationId xmlns:a16="http://schemas.microsoft.com/office/drawing/2014/main" id="{736220DB-5E07-4E58-8A16-344136972720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29" name="Rechthoek: afgeronde hoeken 228">
                  <a:extLst>
                    <a:ext uri="{FF2B5EF4-FFF2-40B4-BE49-F238E27FC236}">
                      <a16:creationId xmlns:a16="http://schemas.microsoft.com/office/drawing/2014/main" id="{F4AE489D-16BD-46FE-852A-94B4AFE9723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95513566-AB0A-4042-9F3D-68F75803A0B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B33F6E38-C64A-409F-BA37-F3C63852E13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947143D9-2CD1-4D69-B1D1-6420CFF49A1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47ABD391-329D-4373-BB7A-F2401352CB9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FDC628E0-EE9B-49B8-BF59-91FAF063AF7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" name="Groep 216">
                <a:extLst>
                  <a:ext uri="{FF2B5EF4-FFF2-40B4-BE49-F238E27FC236}">
                    <a16:creationId xmlns:a16="http://schemas.microsoft.com/office/drawing/2014/main" id="{D1552EF5-E7F7-4FAE-A2BD-285CD582822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448DF239-8CDA-4823-B8C9-BC595D5C65D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23" name="Rechthoek: afgeronde hoeken 222">
                    <a:extLst>
                      <a:ext uri="{FF2B5EF4-FFF2-40B4-BE49-F238E27FC236}">
                        <a16:creationId xmlns:a16="http://schemas.microsoft.com/office/drawing/2014/main" id="{5EB4DF6B-42A1-460A-A203-637D1CCC83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Rechthoek 223">
                    <a:extLst>
                      <a:ext uri="{FF2B5EF4-FFF2-40B4-BE49-F238E27FC236}">
                        <a16:creationId xmlns:a16="http://schemas.microsoft.com/office/drawing/2014/main" id="{BDF6600F-4956-4930-9207-AA8EAD114B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5" name="Rechthoek 224">
                    <a:extLst>
                      <a:ext uri="{FF2B5EF4-FFF2-40B4-BE49-F238E27FC236}">
                        <a16:creationId xmlns:a16="http://schemas.microsoft.com/office/drawing/2014/main" id="{C6587B07-889B-4014-B573-786CAC60A3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6" name="Rechthoek 225">
                    <a:extLst>
                      <a:ext uri="{FF2B5EF4-FFF2-40B4-BE49-F238E27FC236}">
                        <a16:creationId xmlns:a16="http://schemas.microsoft.com/office/drawing/2014/main" id="{B85BC901-E684-4047-AE85-0261945EB7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C3ACC8C7-3D40-4A15-8878-D6D3260E3B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5947D05E-205D-40CD-B81C-D656BD363D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2" name="Boog 221">
                  <a:extLst>
                    <a:ext uri="{FF2B5EF4-FFF2-40B4-BE49-F238E27FC236}">
                      <a16:creationId xmlns:a16="http://schemas.microsoft.com/office/drawing/2014/main" id="{5D90F652-BBFD-411B-A869-37BF779722B5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5A313A36-DEE5-41A9-B8DF-98CE0DB5421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19" name="Tekstvak 218">
                <a:extLst>
                  <a:ext uri="{FF2B5EF4-FFF2-40B4-BE49-F238E27FC236}">
                    <a16:creationId xmlns:a16="http://schemas.microsoft.com/office/drawing/2014/main" id="{FFC88F6D-1205-46DE-8F3F-26303932BE0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20" name="Vrije vorm: vorm 219">
                <a:extLst>
                  <a:ext uri="{FF2B5EF4-FFF2-40B4-BE49-F238E27FC236}">
                    <a16:creationId xmlns:a16="http://schemas.microsoft.com/office/drawing/2014/main" id="{9E1D8868-652B-4445-B35D-3ABF71D3AB9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4189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2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jdelijke aanduiding voor media 10">
            <a:extLst>
              <a:ext uri="{FF2B5EF4-FFF2-40B4-BE49-F238E27FC236}">
                <a16:creationId xmlns:a16="http://schemas.microsoft.com/office/drawing/2014/main" id="{4D0B3875-BC36-459A-9BA0-0A05BC8B10E5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-1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2880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the pictogram below to insert a video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705961"/>
            <a:ext cx="2786111" cy="588605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148BB-A683-4FDC-A833-AA565C26E657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VIDEO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C61CCB79-B8C7-4548-8D85-929FFC5138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60556" y="6258695"/>
            <a:ext cx="683444" cy="144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267" b="1267"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82" name="INSTRUCTION">
            <a:extLst>
              <a:ext uri="{FF2B5EF4-FFF2-40B4-BE49-F238E27FC236}">
                <a16:creationId xmlns:a16="http://schemas.microsoft.com/office/drawing/2014/main" id="{FACCFB68-975C-4253-8467-9D7FDCCC1FD0}"/>
              </a:ext>
            </a:extLst>
          </p:cNvPr>
          <p:cNvGrpSpPr/>
          <p:nvPr userDrawn="1"/>
        </p:nvGrpSpPr>
        <p:grpSpPr>
          <a:xfrm>
            <a:off x="12377595" y="0"/>
            <a:ext cx="3693114" cy="6680351"/>
            <a:chOff x="-3786165" y="0"/>
            <a:chExt cx="3693114" cy="6680351"/>
          </a:xfrm>
        </p:grpSpPr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DD44B2FB-C177-43EF-B98C-9589C66FAFF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F80D0C71-049D-4F22-8A92-DA69900BD4EA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73836DEA-E74C-4B69-AA86-C4EAD65625C5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58921993-8FD2-4F69-B8FD-63D429838C2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4C8C3E5C-4763-45D7-BDED-FC565209BAD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7AF6F8E4-9507-4730-97D1-277753283AF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C903C7F9-0F70-4EEA-9B5D-FD136B2FD26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06" name="Rechte verbindingslijn 205">
                <a:extLst>
                  <a:ext uri="{FF2B5EF4-FFF2-40B4-BE49-F238E27FC236}">
                    <a16:creationId xmlns:a16="http://schemas.microsoft.com/office/drawing/2014/main" id="{F0CB3241-6C01-4EEF-AB0E-407A5F6722F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F0BB7D7E-D516-44CD-9BF1-DA5B6751A4B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9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7B04877F-3BA4-482A-B189-07D56C3D4323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36771ED4-D959-4CA2-BF3C-FE84C6514909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0ADF3BBF-6DAD-4F28-A13F-AC4AE5485CF4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6B9F375B-C394-42B5-9F8B-3ACE6A826D28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video, go to the tab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‘Video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video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video frame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brackets.</a:t>
              </a: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1D700668-4182-4FF0-8928-657E87B3E368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89" name="Groep 188">
                <a:extLst>
                  <a:ext uri="{FF2B5EF4-FFF2-40B4-BE49-F238E27FC236}">
                    <a16:creationId xmlns:a16="http://schemas.microsoft.com/office/drawing/2014/main" id="{1B9871FB-6D43-4A2E-A993-C4E2E1431EF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4EC14123-D648-439A-A767-E4E91CAE408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99" name="Groep 198">
                    <a:extLst>
                      <a:ext uri="{FF2B5EF4-FFF2-40B4-BE49-F238E27FC236}">
                        <a16:creationId xmlns:a16="http://schemas.microsoft.com/office/drawing/2014/main" id="{D3378118-65A5-4DAC-98C7-AF722E093F2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02" name="Rechthoek 201">
                      <a:extLst>
                        <a:ext uri="{FF2B5EF4-FFF2-40B4-BE49-F238E27FC236}">
                          <a16:creationId xmlns:a16="http://schemas.microsoft.com/office/drawing/2014/main" id="{2512F5A6-CD1F-4F56-A642-C4CF8360B92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3" name="Rechthoek 202">
                      <a:extLst>
                        <a:ext uri="{FF2B5EF4-FFF2-40B4-BE49-F238E27FC236}">
                          <a16:creationId xmlns:a16="http://schemas.microsoft.com/office/drawing/2014/main" id="{BF569D09-D4ED-45AC-BD47-137CF14204A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04" name="Ovaal 203">
                      <a:extLst>
                        <a:ext uri="{FF2B5EF4-FFF2-40B4-BE49-F238E27FC236}">
                          <a16:creationId xmlns:a16="http://schemas.microsoft.com/office/drawing/2014/main" id="{A16F5174-8288-4B5B-BA8B-0A1EF02E258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00" name="Afbeelding 199">
                    <a:extLst>
                      <a:ext uri="{FF2B5EF4-FFF2-40B4-BE49-F238E27FC236}">
                        <a16:creationId xmlns:a16="http://schemas.microsoft.com/office/drawing/2014/main" id="{6A214874-AA43-4609-A021-F5FD3CA0390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1" name="Afbeelding 200">
                    <a:extLst>
                      <a:ext uri="{FF2B5EF4-FFF2-40B4-BE49-F238E27FC236}">
                        <a16:creationId xmlns:a16="http://schemas.microsoft.com/office/drawing/2014/main" id="{BA56FBA0-D949-45AE-AC05-08DDAC0A432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93" name="Groep 192">
                  <a:extLst>
                    <a:ext uri="{FF2B5EF4-FFF2-40B4-BE49-F238E27FC236}">
                      <a16:creationId xmlns:a16="http://schemas.microsoft.com/office/drawing/2014/main" id="{969BDC50-A028-4565-951E-178C975AE76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D80BF972-FFAA-4446-84A4-49F106DB75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0F4E1AA6-CC04-47E4-B176-64152F400B1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94" name="Groep 193">
                  <a:extLst>
                    <a:ext uri="{FF2B5EF4-FFF2-40B4-BE49-F238E27FC236}">
                      <a16:creationId xmlns:a16="http://schemas.microsoft.com/office/drawing/2014/main" id="{DC2A356F-5E31-4C0E-A40E-37682CF3063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95" name="Rechthoek 194">
                    <a:extLst>
                      <a:ext uri="{FF2B5EF4-FFF2-40B4-BE49-F238E27FC236}">
                        <a16:creationId xmlns:a16="http://schemas.microsoft.com/office/drawing/2014/main" id="{76AA7C1D-4B4C-47E0-BB98-F083723B4F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98C81618-D555-48A5-A413-493AD03F4D1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252AE3B3-9165-4BD1-B4CA-1F431508A58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91" name="Gelijkbenige driehoek 190">
                <a:extLst>
                  <a:ext uri="{FF2B5EF4-FFF2-40B4-BE49-F238E27FC236}">
                    <a16:creationId xmlns:a16="http://schemas.microsoft.com/office/drawing/2014/main" id="{D23307E5-9E30-4E9A-B29F-1E5D6846A628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EF4E6674-4990-4B9E-A85A-37F1996C241B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14F7ECAC-4C33-4B65-80E0-934A05EFDF00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7900CACF-5AD3-4B6A-9642-E4641759BC6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8085050F-077F-49EB-BAC6-78805C0B6BC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B17B399A-2480-4473-8F7A-A853131303E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83" name="Rechthoek: afgeronde hoeken 182">
                  <a:extLst>
                    <a:ext uri="{FF2B5EF4-FFF2-40B4-BE49-F238E27FC236}">
                      <a16:creationId xmlns:a16="http://schemas.microsoft.com/office/drawing/2014/main" id="{4CC36B3D-B815-4B87-B50A-796FBD2F1B8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Rechthoek 183">
                  <a:extLst>
                    <a:ext uri="{FF2B5EF4-FFF2-40B4-BE49-F238E27FC236}">
                      <a16:creationId xmlns:a16="http://schemas.microsoft.com/office/drawing/2014/main" id="{5AE2BC95-F5D6-4171-94FC-146410C185D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5" name="Rechthoek 184">
                  <a:extLst>
                    <a:ext uri="{FF2B5EF4-FFF2-40B4-BE49-F238E27FC236}">
                      <a16:creationId xmlns:a16="http://schemas.microsoft.com/office/drawing/2014/main" id="{22848C4D-6CC3-4C72-9587-39E3469F67F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17E68232-E24D-4E54-BB80-8A8C608E3D7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D3E85C39-8AF4-4215-B642-BEEAC01556F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6D68F25C-11E3-45C8-A44F-E8EEEB5F9DD1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3" name="Groep 112">
                <a:extLst>
                  <a:ext uri="{FF2B5EF4-FFF2-40B4-BE49-F238E27FC236}">
                    <a16:creationId xmlns:a16="http://schemas.microsoft.com/office/drawing/2014/main" id="{6566AB51-88D6-494F-9A9C-85E5C03FF8F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CD35DB4E-7611-4C81-9163-3354746220D8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19" name="Rechthoek: afgeronde hoeken 118">
                    <a:extLst>
                      <a:ext uri="{FF2B5EF4-FFF2-40B4-BE49-F238E27FC236}">
                        <a16:creationId xmlns:a16="http://schemas.microsoft.com/office/drawing/2014/main" id="{A1120445-1995-452A-8A91-E49B153D35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DA7EE214-D2A3-4BFA-8E7C-E12C643073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8AC3EC23-C9FD-4B82-A350-9489CFECB0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EB4037B9-DAC1-433A-AB2B-E076838F37A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4A5AC856-C6B3-4996-BAB6-5B71D090324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0C7E97FE-AB71-4D35-908D-2AAA00D1994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8" name="Boog 117">
                  <a:extLst>
                    <a:ext uri="{FF2B5EF4-FFF2-40B4-BE49-F238E27FC236}">
                      <a16:creationId xmlns:a16="http://schemas.microsoft.com/office/drawing/2014/main" id="{08E03476-5340-48A5-B248-72BCB00901F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4" name="Tekstvak 113">
                <a:extLst>
                  <a:ext uri="{FF2B5EF4-FFF2-40B4-BE49-F238E27FC236}">
                    <a16:creationId xmlns:a16="http://schemas.microsoft.com/office/drawing/2014/main" id="{F2283B1E-F6BF-4878-BDCF-56ECAD31E1BF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5" name="Tekstvak 114">
                <a:extLst>
                  <a:ext uri="{FF2B5EF4-FFF2-40B4-BE49-F238E27FC236}">
                    <a16:creationId xmlns:a16="http://schemas.microsoft.com/office/drawing/2014/main" id="{5E77B05A-9C3F-4849-BEDE-2FCF24F0E163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16" name="Vrije vorm: vorm 115">
                <a:extLst>
                  <a:ext uri="{FF2B5EF4-FFF2-40B4-BE49-F238E27FC236}">
                    <a16:creationId xmlns:a16="http://schemas.microsoft.com/office/drawing/2014/main" id="{FC6C0D6C-184F-4C1B-A099-516240CC7939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6" name="Groep 95">
              <a:extLst>
                <a:ext uri="{FF2B5EF4-FFF2-40B4-BE49-F238E27FC236}">
                  <a16:creationId xmlns:a16="http://schemas.microsoft.com/office/drawing/2014/main" id="{95821716-E176-4F6F-9B64-1A67FCAC0EA6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-3310781" y="1231352"/>
              <a:chExt cx="311450" cy="313414"/>
            </a:xfrm>
          </p:grpSpPr>
          <p:sp>
            <p:nvSpPr>
              <p:cNvPr id="107" name="Rechthoek 106">
                <a:extLst>
                  <a:ext uri="{FF2B5EF4-FFF2-40B4-BE49-F238E27FC236}">
                    <a16:creationId xmlns:a16="http://schemas.microsoft.com/office/drawing/2014/main" id="{91C13C8B-1D33-423E-8F87-8FC304E3C986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Vrije vorm 112">
                <a:extLst>
                  <a:ext uri="{FF2B5EF4-FFF2-40B4-BE49-F238E27FC236}">
                    <a16:creationId xmlns:a16="http://schemas.microsoft.com/office/drawing/2014/main" id="{58CF8617-885D-46F8-8F11-28313FC34CE6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Vrije vorm 113">
                <a:extLst>
                  <a:ext uri="{FF2B5EF4-FFF2-40B4-BE49-F238E27FC236}">
                    <a16:creationId xmlns:a16="http://schemas.microsoft.com/office/drawing/2014/main" id="{4D0676CA-AFD5-4613-B1EE-271BEE16F9DC}"/>
                  </a:ext>
                </a:extLst>
              </p:cNvPr>
              <p:cNvSpPr/>
              <p:nvPr userDrawn="1"/>
            </p:nvSpPr>
            <p:spPr>
              <a:xfrm>
                <a:off x="-3309640" y="1497801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03E36283-3507-4918-86FD-7E4F63DF795A}"/>
                </a:ext>
              </a:extLst>
            </p:cNvPr>
            <p:cNvSpPr/>
            <p:nvPr userDrawn="1"/>
          </p:nvSpPr>
          <p:spPr>
            <a:xfrm>
              <a:off x="-3786164" y="58523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grpSp>
          <p:nvGrpSpPr>
            <p:cNvPr id="98" name="ICOON_info">
              <a:extLst>
                <a:ext uri="{FF2B5EF4-FFF2-40B4-BE49-F238E27FC236}">
                  <a16:creationId xmlns:a16="http://schemas.microsoft.com/office/drawing/2014/main" id="{9D0C42F4-B85A-4178-BE11-4E54289E9FBC}"/>
                </a:ext>
              </a:extLst>
            </p:cNvPr>
            <p:cNvGrpSpPr/>
            <p:nvPr userDrawn="1"/>
          </p:nvGrpSpPr>
          <p:grpSpPr>
            <a:xfrm>
              <a:off x="-376736" y="5681302"/>
              <a:ext cx="283685" cy="283685"/>
              <a:chOff x="-510741" y="5913713"/>
              <a:chExt cx="267555" cy="267555"/>
            </a:xfrm>
          </p:grpSpPr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63628B10-98DF-49B3-8B4D-CBC7E9A9334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Graphic 163" descr="Informatie">
                <a:extLst>
                  <a:ext uri="{FF2B5EF4-FFF2-40B4-BE49-F238E27FC236}">
                    <a16:creationId xmlns:a16="http://schemas.microsoft.com/office/drawing/2014/main" id="{D0F57864-DEF4-427B-982C-F85C0E4C899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E67B98EB-F433-46F4-8D94-792B938C986B}"/>
                </a:ext>
              </a:extLst>
            </p:cNvPr>
            <p:cNvGrpSpPr/>
            <p:nvPr userDrawn="1"/>
          </p:nvGrpSpPr>
          <p:grpSpPr>
            <a:xfrm>
              <a:off x="-938434" y="5989728"/>
              <a:ext cx="627798" cy="576693"/>
              <a:chOff x="-938434" y="4570310"/>
              <a:chExt cx="627798" cy="576693"/>
            </a:xfrm>
          </p:grpSpPr>
          <p:grpSp>
            <p:nvGrpSpPr>
              <p:cNvPr id="100" name="Inspireren">
                <a:extLst>
                  <a:ext uri="{FF2B5EF4-FFF2-40B4-BE49-F238E27FC236}">
                    <a16:creationId xmlns:a16="http://schemas.microsoft.com/office/drawing/2014/main" id="{3775C422-517E-4BB3-87A5-B3A0752C8D5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02" name="Freeform 12">
                  <a:extLst>
                    <a:ext uri="{FF2B5EF4-FFF2-40B4-BE49-F238E27FC236}">
                      <a16:creationId xmlns:a16="http://schemas.microsoft.com/office/drawing/2014/main" id="{44B3A25D-9048-4F01-8A37-F52613575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3">
                  <a:extLst>
                    <a:ext uri="{FF2B5EF4-FFF2-40B4-BE49-F238E27FC236}">
                      <a16:creationId xmlns:a16="http://schemas.microsoft.com/office/drawing/2014/main" id="{5B0C22AF-6AA3-4A95-A38B-5873262A6D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04" name="Freeform 14">
                  <a:extLst>
                    <a:ext uri="{FF2B5EF4-FFF2-40B4-BE49-F238E27FC236}">
                      <a16:creationId xmlns:a16="http://schemas.microsoft.com/office/drawing/2014/main" id="{78D54231-0859-45F4-8085-2E92DB8CEC4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1" name="Tekstvak 100">
                <a:extLst>
                  <a:ext uri="{FF2B5EF4-FFF2-40B4-BE49-F238E27FC236}">
                    <a16:creationId xmlns:a16="http://schemas.microsoft.com/office/drawing/2014/main" id="{8F93C501-2E96-4C6B-9B77-C2BB893226E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74093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|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Afbeelding 85" descr="Afbeelding met voedsel&#10;&#10;Automatisch gegenereerde beschrijving">
            <a:extLst>
              <a:ext uri="{FF2B5EF4-FFF2-40B4-BE49-F238E27FC236}">
                <a16:creationId xmlns:a16="http://schemas.microsoft.com/office/drawing/2014/main" id="{77D8AECE-1980-4BE4-B2C2-4103B4E37D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C2AC51C4-F610-4441-B1E7-0BD3D3DF3E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001" y="393917"/>
            <a:ext cx="5501999" cy="5351264"/>
          </a:xfrm>
          <a:solidFill>
            <a:schemeClr val="bg1">
              <a:lumMod val="95000"/>
            </a:schemeClr>
          </a:solidFill>
        </p:spPr>
        <p:txBody>
          <a:bodyPr lIns="648000" tIns="0" rIns="648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051BF-F2E3-4713-BBB2-8D64131C5C60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| 2X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ijdelijke aanduiding voor afbeelding 16">
            <a:extLst>
              <a:ext uri="{FF2B5EF4-FFF2-40B4-BE49-F238E27FC236}">
                <a16:creationId xmlns:a16="http://schemas.microsoft.com/office/drawing/2014/main" id="{1B125F5E-F99D-448F-BDDC-5890A716C20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4000" y="393917"/>
            <a:ext cx="5501999" cy="5351264"/>
          </a:xfrm>
          <a:solidFill>
            <a:schemeClr val="bg1">
              <a:lumMod val="95000"/>
            </a:schemeClr>
          </a:solidFill>
        </p:spPr>
        <p:txBody>
          <a:bodyPr lIns="648000" tIns="0" rIns="648000" bIns="108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AE7F344B-241C-4A94-873F-0759B1F17D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662289"/>
            <a:ext cx="2786111" cy="637849"/>
          </a:xfrm>
          <a:solidFill>
            <a:schemeClr val="accent1"/>
          </a:solidFill>
        </p:spPr>
        <p:txBody>
          <a:bodyPr wrap="none" lIns="144000" tIns="72000" rIns="144000" bIns="72000">
            <a:sp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Place title here</a:t>
            </a:r>
          </a:p>
        </p:txBody>
      </p:sp>
      <p:grpSp>
        <p:nvGrpSpPr>
          <p:cNvPr id="78" name="INSTRUCTION">
            <a:extLst>
              <a:ext uri="{FF2B5EF4-FFF2-40B4-BE49-F238E27FC236}">
                <a16:creationId xmlns:a16="http://schemas.microsoft.com/office/drawing/2014/main" id="{31DE5B23-9B83-4285-895D-C633D5613B0A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137ADDC3-B7E3-4290-A81F-67653B940EEB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5D9C6320-C7BB-49A2-8D42-7610972BC40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DD981255-7CFD-409B-94A3-E46BA683E0FD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6963E1A0-9B88-4B35-BD64-2021E834A7AC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98F74029-B6FD-4654-965B-0CE35A240D11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BD307CF3-ADCB-4A96-B9D4-4EDFAED4C173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6CC68311-C6B3-4DDA-B3E8-1617024AAAA1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3D63A1CA-BC45-40DD-89D5-B2EFEFAED971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146" name="Groep 145">
              <a:extLst>
                <a:ext uri="{FF2B5EF4-FFF2-40B4-BE49-F238E27FC236}">
                  <a16:creationId xmlns:a16="http://schemas.microsoft.com/office/drawing/2014/main" id="{8298FDD6-FDF2-4240-B02F-EA538482AC23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85" name="Rechthoek 184">
                <a:extLst>
                  <a:ext uri="{FF2B5EF4-FFF2-40B4-BE49-F238E27FC236}">
                    <a16:creationId xmlns:a16="http://schemas.microsoft.com/office/drawing/2014/main" id="{BD0CB5E1-A4F6-4C63-A740-6B818A629434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86" name="Rechthoek 185">
                <a:extLst>
                  <a:ext uri="{FF2B5EF4-FFF2-40B4-BE49-F238E27FC236}">
                    <a16:creationId xmlns:a16="http://schemas.microsoft.com/office/drawing/2014/main" id="{BDCCC67E-8EA9-45ED-B5AD-6A7028790259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87" name="Groep 186">
                <a:extLst>
                  <a:ext uri="{FF2B5EF4-FFF2-40B4-BE49-F238E27FC236}">
                    <a16:creationId xmlns:a16="http://schemas.microsoft.com/office/drawing/2014/main" id="{40C30041-2141-49C7-8E7A-678B7BFD25D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00" name="Rechthoek: afgeronde hoeken 199">
                  <a:extLst>
                    <a:ext uri="{FF2B5EF4-FFF2-40B4-BE49-F238E27FC236}">
                      <a16:creationId xmlns:a16="http://schemas.microsoft.com/office/drawing/2014/main" id="{73CB8BD9-6FBC-4E66-81FC-1EAC12428F3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1" name="Rechthoek 200">
                  <a:extLst>
                    <a:ext uri="{FF2B5EF4-FFF2-40B4-BE49-F238E27FC236}">
                      <a16:creationId xmlns:a16="http://schemas.microsoft.com/office/drawing/2014/main" id="{33D7CC87-DAFD-40B1-B75F-F4013F40B82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2" name="Rechthoek 201">
                  <a:extLst>
                    <a:ext uri="{FF2B5EF4-FFF2-40B4-BE49-F238E27FC236}">
                      <a16:creationId xmlns:a16="http://schemas.microsoft.com/office/drawing/2014/main" id="{4F918076-E30D-40CB-BC6B-1D7A08E4DF9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3" name="Rechthoek 202">
                  <a:extLst>
                    <a:ext uri="{FF2B5EF4-FFF2-40B4-BE49-F238E27FC236}">
                      <a16:creationId xmlns:a16="http://schemas.microsoft.com/office/drawing/2014/main" id="{5BA68662-DB65-48E4-89D0-4F285DD2F28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4" name="Rechthoek 203">
                  <a:extLst>
                    <a:ext uri="{FF2B5EF4-FFF2-40B4-BE49-F238E27FC236}">
                      <a16:creationId xmlns:a16="http://schemas.microsoft.com/office/drawing/2014/main" id="{09E0A07D-8E28-4485-B9F0-329293A0F88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5" name="Rechthoek 204">
                  <a:extLst>
                    <a:ext uri="{FF2B5EF4-FFF2-40B4-BE49-F238E27FC236}">
                      <a16:creationId xmlns:a16="http://schemas.microsoft.com/office/drawing/2014/main" id="{1D7F0178-9086-4AD5-AFF1-76D8E609C9B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88" name="Groep 187">
                <a:extLst>
                  <a:ext uri="{FF2B5EF4-FFF2-40B4-BE49-F238E27FC236}">
                    <a16:creationId xmlns:a16="http://schemas.microsoft.com/office/drawing/2014/main" id="{DDF0CB3B-1276-4211-B6E1-552F382D2C1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92" name="Groep 191">
                  <a:extLst>
                    <a:ext uri="{FF2B5EF4-FFF2-40B4-BE49-F238E27FC236}">
                      <a16:creationId xmlns:a16="http://schemas.microsoft.com/office/drawing/2014/main" id="{24E6F280-8D23-4455-A5C2-D39704884923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94" name="Rechthoek: afgeronde hoeken 193">
                    <a:extLst>
                      <a:ext uri="{FF2B5EF4-FFF2-40B4-BE49-F238E27FC236}">
                        <a16:creationId xmlns:a16="http://schemas.microsoft.com/office/drawing/2014/main" id="{A0C50D3A-0526-42D2-BE32-07CF7DD7DF8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5" name="Rechthoek 194">
                    <a:extLst>
                      <a:ext uri="{FF2B5EF4-FFF2-40B4-BE49-F238E27FC236}">
                        <a16:creationId xmlns:a16="http://schemas.microsoft.com/office/drawing/2014/main" id="{F55C49F8-15BD-4855-9C24-92E6EBA9638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6" name="Rechthoek 195">
                    <a:extLst>
                      <a:ext uri="{FF2B5EF4-FFF2-40B4-BE49-F238E27FC236}">
                        <a16:creationId xmlns:a16="http://schemas.microsoft.com/office/drawing/2014/main" id="{9BB9E496-291E-41E5-8F9A-79F5348545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7" name="Rechthoek 196">
                    <a:extLst>
                      <a:ext uri="{FF2B5EF4-FFF2-40B4-BE49-F238E27FC236}">
                        <a16:creationId xmlns:a16="http://schemas.microsoft.com/office/drawing/2014/main" id="{2E775B87-39EF-492F-937E-BC6F404554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8" name="Rechthoek 197">
                    <a:extLst>
                      <a:ext uri="{FF2B5EF4-FFF2-40B4-BE49-F238E27FC236}">
                        <a16:creationId xmlns:a16="http://schemas.microsoft.com/office/drawing/2014/main" id="{4AD170DD-363F-4219-AB39-2C291335818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3F2E5795-75DC-4CB5-BB2B-A6A447D0608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93" name="Boog 192">
                  <a:extLst>
                    <a:ext uri="{FF2B5EF4-FFF2-40B4-BE49-F238E27FC236}">
                      <a16:creationId xmlns:a16="http://schemas.microsoft.com/office/drawing/2014/main" id="{FD5396EB-EB35-483E-865E-6BA0BA1AF77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9" name="Tekstvak 188">
                <a:extLst>
                  <a:ext uri="{FF2B5EF4-FFF2-40B4-BE49-F238E27FC236}">
                    <a16:creationId xmlns:a16="http://schemas.microsoft.com/office/drawing/2014/main" id="{F5468069-FA39-4C60-814B-C474CD0AC77A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90" name="Tekstvak 189">
                <a:extLst>
                  <a:ext uri="{FF2B5EF4-FFF2-40B4-BE49-F238E27FC236}">
                    <a16:creationId xmlns:a16="http://schemas.microsoft.com/office/drawing/2014/main" id="{8BF02597-FF22-4E38-AD3D-8AB33E67DCEE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91" name="Vrije vorm: vorm 190">
                <a:extLst>
                  <a:ext uri="{FF2B5EF4-FFF2-40B4-BE49-F238E27FC236}">
                    <a16:creationId xmlns:a16="http://schemas.microsoft.com/office/drawing/2014/main" id="{29923A5A-6ACC-4FA4-A563-3446835A956C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7" name="Groep 146">
              <a:extLst>
                <a:ext uri="{FF2B5EF4-FFF2-40B4-BE49-F238E27FC236}">
                  <a16:creationId xmlns:a16="http://schemas.microsoft.com/office/drawing/2014/main" id="{FAFD6167-918B-47A0-8987-5E8FBC777857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75" name="Rechthoek 174">
                <a:extLst>
                  <a:ext uri="{FF2B5EF4-FFF2-40B4-BE49-F238E27FC236}">
                    <a16:creationId xmlns:a16="http://schemas.microsoft.com/office/drawing/2014/main" id="{1272D118-1423-47A5-9244-38C6BC68BCBA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176" name="ICOON_info">
                <a:extLst>
                  <a:ext uri="{FF2B5EF4-FFF2-40B4-BE49-F238E27FC236}">
                    <a16:creationId xmlns:a16="http://schemas.microsoft.com/office/drawing/2014/main" id="{A23AC801-2BED-40AB-99E4-03B91A172B37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83" name="Ovaal 182">
                  <a:extLst>
                    <a:ext uri="{FF2B5EF4-FFF2-40B4-BE49-F238E27FC236}">
                      <a16:creationId xmlns:a16="http://schemas.microsoft.com/office/drawing/2014/main" id="{B5331E61-1152-4E20-BE5F-228D87A9189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4" name="Graphic 163" descr="Informatie">
                  <a:extLst>
                    <a:ext uri="{FF2B5EF4-FFF2-40B4-BE49-F238E27FC236}">
                      <a16:creationId xmlns:a16="http://schemas.microsoft.com/office/drawing/2014/main" id="{463A9AA8-CD1C-45B9-A506-9E8668FDA3A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7" name="Groep 176">
                <a:extLst>
                  <a:ext uri="{FF2B5EF4-FFF2-40B4-BE49-F238E27FC236}">
                    <a16:creationId xmlns:a16="http://schemas.microsoft.com/office/drawing/2014/main" id="{9BF3B7E1-1AC4-4B57-B277-68BBC5AB38E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78" name="Inspireren">
                  <a:extLst>
                    <a:ext uri="{FF2B5EF4-FFF2-40B4-BE49-F238E27FC236}">
                      <a16:creationId xmlns:a16="http://schemas.microsoft.com/office/drawing/2014/main" id="{FA49A684-3E47-4EC7-A9E5-DAA1CF424224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80" name="Freeform 12">
                    <a:extLst>
                      <a:ext uri="{FF2B5EF4-FFF2-40B4-BE49-F238E27FC236}">
                        <a16:creationId xmlns:a16="http://schemas.microsoft.com/office/drawing/2014/main" id="{7040DA17-A15F-4177-BE4D-812F5824B3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 13">
                    <a:extLst>
                      <a:ext uri="{FF2B5EF4-FFF2-40B4-BE49-F238E27FC236}">
                        <a16:creationId xmlns:a16="http://schemas.microsoft.com/office/drawing/2014/main" id="{77D87521-FD61-486C-83D6-B0CB6801FB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 14">
                    <a:extLst>
                      <a:ext uri="{FF2B5EF4-FFF2-40B4-BE49-F238E27FC236}">
                        <a16:creationId xmlns:a16="http://schemas.microsoft.com/office/drawing/2014/main" id="{7F1228F7-2D5E-41DC-A5DB-04F28129C5C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79" name="Tekstvak 178">
                  <a:extLst>
                    <a:ext uri="{FF2B5EF4-FFF2-40B4-BE49-F238E27FC236}">
                      <a16:creationId xmlns:a16="http://schemas.microsoft.com/office/drawing/2014/main" id="{E9717BC4-24A3-40C7-9A45-5E9E8B70F2B0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48" name="Groep 147">
              <a:extLst>
                <a:ext uri="{FF2B5EF4-FFF2-40B4-BE49-F238E27FC236}">
                  <a16:creationId xmlns:a16="http://schemas.microsoft.com/office/drawing/2014/main" id="{2B280AFE-DE39-4BA7-AF12-54DEAB03B02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59" name="Groep 158">
                <a:extLst>
                  <a:ext uri="{FF2B5EF4-FFF2-40B4-BE49-F238E27FC236}">
                    <a16:creationId xmlns:a16="http://schemas.microsoft.com/office/drawing/2014/main" id="{A8469B94-BBD8-4A9A-887D-20CE7C44345E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CD2548F5-6957-41F4-A2FA-CA356C8F634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69" name="Groep 168">
                    <a:extLst>
                      <a:ext uri="{FF2B5EF4-FFF2-40B4-BE49-F238E27FC236}">
                        <a16:creationId xmlns:a16="http://schemas.microsoft.com/office/drawing/2014/main" id="{FDE3896D-721F-40AE-9A37-35B7F5360D9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72" name="Rechthoek 171">
                      <a:extLst>
                        <a:ext uri="{FF2B5EF4-FFF2-40B4-BE49-F238E27FC236}">
                          <a16:creationId xmlns:a16="http://schemas.microsoft.com/office/drawing/2014/main" id="{91B1499D-1C77-45EF-998A-C25A93CA42A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3" name="Rechthoek 172">
                      <a:extLst>
                        <a:ext uri="{FF2B5EF4-FFF2-40B4-BE49-F238E27FC236}">
                          <a16:creationId xmlns:a16="http://schemas.microsoft.com/office/drawing/2014/main" id="{3B6CFD95-8E84-4B06-A678-4F7EF115A1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74" name="Ovaal 173">
                      <a:extLst>
                        <a:ext uri="{FF2B5EF4-FFF2-40B4-BE49-F238E27FC236}">
                          <a16:creationId xmlns:a16="http://schemas.microsoft.com/office/drawing/2014/main" id="{C8EA3660-F8B7-46E2-83C0-861EFAB03B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70" name="Afbeelding 169">
                    <a:extLst>
                      <a:ext uri="{FF2B5EF4-FFF2-40B4-BE49-F238E27FC236}">
                        <a16:creationId xmlns:a16="http://schemas.microsoft.com/office/drawing/2014/main" id="{2C678DD1-709C-482D-B50C-400DEF7F14B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71" name="Afbeelding 170">
                    <a:extLst>
                      <a:ext uri="{FF2B5EF4-FFF2-40B4-BE49-F238E27FC236}">
                        <a16:creationId xmlns:a16="http://schemas.microsoft.com/office/drawing/2014/main" id="{AD7E1FF6-B89A-43AD-8BE5-DD726D19488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63" name="Groep 162">
                  <a:extLst>
                    <a:ext uri="{FF2B5EF4-FFF2-40B4-BE49-F238E27FC236}">
                      <a16:creationId xmlns:a16="http://schemas.microsoft.com/office/drawing/2014/main" id="{88FB06A9-EF51-462B-B5A4-CE39D3BD1B5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B1C4F678-4B7A-4FD5-861C-5A7035846A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CB48173D-D469-4DC6-A420-40A5C05357A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64" name="Groep 163">
                  <a:extLst>
                    <a:ext uri="{FF2B5EF4-FFF2-40B4-BE49-F238E27FC236}">
                      <a16:creationId xmlns:a16="http://schemas.microsoft.com/office/drawing/2014/main" id="{2E4801C4-CF0D-4C92-9827-6AB7171873CA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F4F1C278-74B6-4EC1-BAF2-675940470F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8435482B-A64B-42FE-B3FD-084A4FD62B7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8480A2D9-77FA-4B32-92C6-715ADC0FAAE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61" name="Gelijkbenige driehoek 160">
                <a:extLst>
                  <a:ext uri="{FF2B5EF4-FFF2-40B4-BE49-F238E27FC236}">
                    <a16:creationId xmlns:a16="http://schemas.microsoft.com/office/drawing/2014/main" id="{808D898E-154C-4F80-8400-DF549C2436E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9" name="Ovaal 148">
              <a:extLst>
                <a:ext uri="{FF2B5EF4-FFF2-40B4-BE49-F238E27FC236}">
                  <a16:creationId xmlns:a16="http://schemas.microsoft.com/office/drawing/2014/main" id="{74672564-FB17-40D9-B9AD-ACF277F59797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0" name="Rechthoek 149">
              <a:extLst>
                <a:ext uri="{FF2B5EF4-FFF2-40B4-BE49-F238E27FC236}">
                  <a16:creationId xmlns:a16="http://schemas.microsoft.com/office/drawing/2014/main" id="{0787FBF4-573E-4027-90B0-D212D5EF9D72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51" name="Rechthoek 150">
              <a:extLst>
                <a:ext uri="{FF2B5EF4-FFF2-40B4-BE49-F238E27FC236}">
                  <a16:creationId xmlns:a16="http://schemas.microsoft.com/office/drawing/2014/main" id="{DE808411-A313-469B-AB15-D824E7E1A8E2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52" name="Groep 151">
              <a:extLst>
                <a:ext uri="{FF2B5EF4-FFF2-40B4-BE49-F238E27FC236}">
                  <a16:creationId xmlns:a16="http://schemas.microsoft.com/office/drawing/2014/main" id="{AE060207-EA5E-4F4B-9B50-744A48CAB4B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53" name="Groep 152">
                <a:extLst>
                  <a:ext uri="{FF2B5EF4-FFF2-40B4-BE49-F238E27FC236}">
                    <a16:creationId xmlns:a16="http://schemas.microsoft.com/office/drawing/2014/main" id="{913A7C82-FD74-4012-95CD-4A717174CDA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55" name="Vrije vorm: vorm 154">
                  <a:extLst>
                    <a:ext uri="{FF2B5EF4-FFF2-40B4-BE49-F238E27FC236}">
                      <a16:creationId xmlns:a16="http://schemas.microsoft.com/office/drawing/2014/main" id="{FF9868E1-85A5-4824-B704-42C3FD685CB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6" name="Groep 155">
                  <a:extLst>
                    <a:ext uri="{FF2B5EF4-FFF2-40B4-BE49-F238E27FC236}">
                      <a16:creationId xmlns:a16="http://schemas.microsoft.com/office/drawing/2014/main" id="{EDEBB6A5-717D-4266-B361-154662A8C038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7" name="Vrije vorm: vorm 156">
                    <a:extLst>
                      <a:ext uri="{FF2B5EF4-FFF2-40B4-BE49-F238E27FC236}">
                        <a16:creationId xmlns:a16="http://schemas.microsoft.com/office/drawing/2014/main" id="{37001A1A-43F2-465A-8B45-F50074CD6088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Vrije vorm: vorm 157">
                    <a:extLst>
                      <a:ext uri="{FF2B5EF4-FFF2-40B4-BE49-F238E27FC236}">
                        <a16:creationId xmlns:a16="http://schemas.microsoft.com/office/drawing/2014/main" id="{54088C78-994D-4493-88F3-6745E300E62A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54" name="Tekstvak 153">
                <a:extLst>
                  <a:ext uri="{FF2B5EF4-FFF2-40B4-BE49-F238E27FC236}">
                    <a16:creationId xmlns:a16="http://schemas.microsoft.com/office/drawing/2014/main" id="{8DB17D2A-2662-4518-98C6-F83821BE6019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308681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EXT |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Afbeelding 140">
            <a:extLst>
              <a:ext uri="{FF2B5EF4-FFF2-40B4-BE49-F238E27FC236}">
                <a16:creationId xmlns:a16="http://schemas.microsoft.com/office/drawing/2014/main" id="{69F8EB54-2924-4A2D-8FCC-106D413790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2459" y="792000"/>
            <a:ext cx="6083968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5312458" y="1650648"/>
            <a:ext cx="6083969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59631B-EE9D-4C28-974E-157A1B3C2366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+ TEXT | S</a:t>
            </a:r>
          </a:p>
        </p:txBody>
      </p:sp>
      <p:sp>
        <p:nvSpPr>
          <p:cNvPr id="9" name="Tijdelijke aanduiding voor tekst 20">
            <a:extLst>
              <a:ext uri="{FF2B5EF4-FFF2-40B4-BE49-F238E27FC236}">
                <a16:creationId xmlns:a16="http://schemas.microsoft.com/office/drawing/2014/main" id="{1FE46987-7A8A-41F7-80E3-DB8E55BE76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427" y="396000"/>
            <a:ext cx="3724886" cy="4494788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B9893B5D-8E80-4F6B-B50D-D784C310D2BE}"/>
                </a:ext>
              </a:extLst>
            </p:cNvPr>
            <p:cNvSpPr/>
            <p:nvPr userDrawn="1"/>
          </p:nvSpPr>
          <p:spPr>
            <a:xfrm>
              <a:off x="4516887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0B8CFAD0-7B2A-4AE1-8484-5CB839C7BC80}"/>
                </a:ext>
              </a:extLst>
            </p:cNvPr>
            <p:cNvSpPr/>
            <p:nvPr userDrawn="1"/>
          </p:nvSpPr>
          <p:spPr>
            <a:xfrm>
              <a:off x="4126302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ijdelijke aanduiding voor afbeelding 16">
            <a:extLst>
              <a:ext uri="{FF2B5EF4-FFF2-40B4-BE49-F238E27FC236}">
                <a16:creationId xmlns:a16="http://schemas.microsoft.com/office/drawing/2014/main" id="{FB23358F-8060-4ADD-B81E-8239D184E7A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95573" y="796254"/>
            <a:ext cx="3724886" cy="4948926"/>
          </a:xfrm>
          <a:solidFill>
            <a:schemeClr val="bg1">
              <a:lumMod val="95000"/>
            </a:schemeClr>
          </a:solidFill>
        </p:spPr>
        <p:txBody>
          <a:bodyPr lIns="360000" tIns="0" rIns="360000" bIns="1440000" anchor="ctr" anchorCtr="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placeholder,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‘Insert’.</a:t>
            </a:r>
          </a:p>
        </p:txBody>
      </p:sp>
      <p:grpSp>
        <p:nvGrpSpPr>
          <p:cNvPr id="142" name="Groep 141">
            <a:extLst>
              <a:ext uri="{FF2B5EF4-FFF2-40B4-BE49-F238E27FC236}">
                <a16:creationId xmlns:a16="http://schemas.microsoft.com/office/drawing/2014/main" id="{A243EC01-5C77-4665-A82B-9F0FB3F4CC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3" name="Vrije vorm: vorm 142">
              <a:extLst>
                <a:ext uri="{FF2B5EF4-FFF2-40B4-BE49-F238E27FC236}">
                  <a16:creationId xmlns:a16="http://schemas.microsoft.com/office/drawing/2014/main" id="{2C23B6B6-6E93-42DC-9B52-ADEC6C665ED2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4" name="Vrije vorm: vorm 143">
              <a:extLst>
                <a:ext uri="{FF2B5EF4-FFF2-40B4-BE49-F238E27FC236}">
                  <a16:creationId xmlns:a16="http://schemas.microsoft.com/office/drawing/2014/main" id="{EF35C28D-221E-4C07-BE43-E82081EB237F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Vrije vorm: vorm 144">
              <a:extLst>
                <a:ext uri="{FF2B5EF4-FFF2-40B4-BE49-F238E27FC236}">
                  <a16:creationId xmlns:a16="http://schemas.microsoft.com/office/drawing/2014/main" id="{0ECB9FFE-048C-45C6-85F6-FF7144350F21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6" name="Vrije vorm: vorm 145">
              <a:extLst>
                <a:ext uri="{FF2B5EF4-FFF2-40B4-BE49-F238E27FC236}">
                  <a16:creationId xmlns:a16="http://schemas.microsoft.com/office/drawing/2014/main" id="{733A3A49-7137-4CC2-BEB3-6ED6249C0B8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Vrije vorm: vorm 146">
              <a:extLst>
                <a:ext uri="{FF2B5EF4-FFF2-40B4-BE49-F238E27FC236}">
                  <a16:creationId xmlns:a16="http://schemas.microsoft.com/office/drawing/2014/main" id="{8C157EAE-9791-4F89-8915-01DCB60BA806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8" name="Vrije vorm: vorm 147">
              <a:extLst>
                <a:ext uri="{FF2B5EF4-FFF2-40B4-BE49-F238E27FC236}">
                  <a16:creationId xmlns:a16="http://schemas.microsoft.com/office/drawing/2014/main" id="{FC68D85B-799A-4BCA-BB38-BFADB5B9B28A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2" name="INSTRUCTION">
            <a:extLst>
              <a:ext uri="{FF2B5EF4-FFF2-40B4-BE49-F238E27FC236}">
                <a16:creationId xmlns:a16="http://schemas.microsoft.com/office/drawing/2014/main" id="{3CB1A70D-0594-4727-9980-61238D6BA41E}"/>
              </a:ext>
            </a:extLst>
          </p:cNvPr>
          <p:cNvGrpSpPr/>
          <p:nvPr userDrawn="1"/>
        </p:nvGrpSpPr>
        <p:grpSpPr>
          <a:xfrm>
            <a:off x="12377595" y="0"/>
            <a:ext cx="3693386" cy="5359349"/>
            <a:chOff x="-3786437" y="0"/>
            <a:chExt cx="3693386" cy="5359349"/>
          </a:xfrm>
        </p:grpSpPr>
        <p:sp>
          <p:nvSpPr>
            <p:cNvPr id="153" name="Rechthoek 152">
              <a:extLst>
                <a:ext uri="{FF2B5EF4-FFF2-40B4-BE49-F238E27FC236}">
                  <a16:creationId xmlns:a16="http://schemas.microsoft.com/office/drawing/2014/main" id="{300436F6-CEC6-4ECD-BCE0-1180D3E229C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54" name="Ovaal 153">
              <a:extLst>
                <a:ext uri="{FF2B5EF4-FFF2-40B4-BE49-F238E27FC236}">
                  <a16:creationId xmlns:a16="http://schemas.microsoft.com/office/drawing/2014/main" id="{57020B57-9582-4DAE-BEAB-4AEFD20E995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5" name="Rechthoek 154">
              <a:extLst>
                <a:ext uri="{FF2B5EF4-FFF2-40B4-BE49-F238E27FC236}">
                  <a16:creationId xmlns:a16="http://schemas.microsoft.com/office/drawing/2014/main" id="{C0665DC5-E739-4FA0-824B-9A4738154728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EE7D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99" name="Ovaal 198">
              <a:extLst>
                <a:ext uri="{FF2B5EF4-FFF2-40B4-BE49-F238E27FC236}">
                  <a16:creationId xmlns:a16="http://schemas.microsoft.com/office/drawing/2014/main" id="{77561BAF-8844-49B1-BD1D-7E9D68E1245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0" name="Rechthoek 199">
              <a:extLst>
                <a:ext uri="{FF2B5EF4-FFF2-40B4-BE49-F238E27FC236}">
                  <a16:creationId xmlns:a16="http://schemas.microsoft.com/office/drawing/2014/main" id="{04E1882F-C1AD-4800-A61B-0F4F8677564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84939AA4-F277-42EF-AC70-6277D826A9E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29A3FCDA-26B7-48EF-BE1E-9B9421CC07C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9044A777-FE4B-4F8E-8C4D-CC047F1321D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204" name="Ovaal 203">
              <a:extLst>
                <a:ext uri="{FF2B5EF4-FFF2-40B4-BE49-F238E27FC236}">
                  <a16:creationId xmlns:a16="http://schemas.microsoft.com/office/drawing/2014/main" id="{2B2926D6-4BCF-40CB-A276-F52572759BD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3238CA3A-AABC-4AE0-B9A6-F3F734593019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B74DBA05-9867-4988-812F-BC48DB3B8BF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0386D69B-9E0C-4C97-A0F2-901EA99A12E4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208" name="Ovaal 207">
              <a:extLst>
                <a:ext uri="{FF2B5EF4-FFF2-40B4-BE49-F238E27FC236}">
                  <a16:creationId xmlns:a16="http://schemas.microsoft.com/office/drawing/2014/main" id="{E5E051D9-4536-45EE-908A-0F87295D8EBF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09" name="Rechthoek 208">
              <a:extLst>
                <a:ext uri="{FF2B5EF4-FFF2-40B4-BE49-F238E27FC236}">
                  <a16:creationId xmlns:a16="http://schemas.microsoft.com/office/drawing/2014/main" id="{F9D695AF-A3DF-473E-B886-127A43CC244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210" name="Ovaal 209">
              <a:extLst>
                <a:ext uri="{FF2B5EF4-FFF2-40B4-BE49-F238E27FC236}">
                  <a16:creationId xmlns:a16="http://schemas.microsoft.com/office/drawing/2014/main" id="{9736B710-04AE-4687-B472-5B41778A685C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11" name="Rechthoek 210">
              <a:extLst>
                <a:ext uri="{FF2B5EF4-FFF2-40B4-BE49-F238E27FC236}">
                  <a16:creationId xmlns:a16="http://schemas.microsoft.com/office/drawing/2014/main" id="{A4FACDAA-C340-450D-9461-EB6C8582FB4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212" name="Ovaal 211">
              <a:extLst>
                <a:ext uri="{FF2B5EF4-FFF2-40B4-BE49-F238E27FC236}">
                  <a16:creationId xmlns:a16="http://schemas.microsoft.com/office/drawing/2014/main" id="{BC210EA1-A635-43FE-BEB6-0D47043CD92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13" name="Rechthoek 212">
              <a:extLst>
                <a:ext uri="{FF2B5EF4-FFF2-40B4-BE49-F238E27FC236}">
                  <a16:creationId xmlns:a16="http://schemas.microsoft.com/office/drawing/2014/main" id="{8E299D30-3150-4D6F-AE6F-6A56876EF98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214" name="Ovaal 213">
              <a:extLst>
                <a:ext uri="{FF2B5EF4-FFF2-40B4-BE49-F238E27FC236}">
                  <a16:creationId xmlns:a16="http://schemas.microsoft.com/office/drawing/2014/main" id="{ED112DEA-FF74-4A6A-ABB6-7A20501FD36A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15" name="Rechthoek 214">
              <a:extLst>
                <a:ext uri="{FF2B5EF4-FFF2-40B4-BE49-F238E27FC236}">
                  <a16:creationId xmlns:a16="http://schemas.microsoft.com/office/drawing/2014/main" id="{37DFF224-8140-46F6-962D-6647C78666E3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216" name="Rechthoek 215">
              <a:extLst>
                <a:ext uri="{FF2B5EF4-FFF2-40B4-BE49-F238E27FC236}">
                  <a16:creationId xmlns:a16="http://schemas.microsoft.com/office/drawing/2014/main" id="{410DDF0D-B199-40D2-9A94-D45F796FD74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grpSp>
          <p:nvGrpSpPr>
            <p:cNvPr id="217" name="ICOON_info">
              <a:extLst>
                <a:ext uri="{FF2B5EF4-FFF2-40B4-BE49-F238E27FC236}">
                  <a16:creationId xmlns:a16="http://schemas.microsoft.com/office/drawing/2014/main" id="{31135E24-BB50-4B1C-8FE6-6DE3E512F55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284" name="Ovaal 283">
                <a:extLst>
                  <a:ext uri="{FF2B5EF4-FFF2-40B4-BE49-F238E27FC236}">
                    <a16:creationId xmlns:a16="http://schemas.microsoft.com/office/drawing/2014/main" id="{9A70A807-59BE-49D1-AE4C-3C5E9471EAA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85" name="Graphic 163" descr="Informatie">
                <a:extLst>
                  <a:ext uri="{FF2B5EF4-FFF2-40B4-BE49-F238E27FC236}">
                    <a16:creationId xmlns:a16="http://schemas.microsoft.com/office/drawing/2014/main" id="{88632F73-F6F7-4168-89D9-2E287585B460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18" name="VOORBEELD">
              <a:extLst>
                <a:ext uri="{FF2B5EF4-FFF2-40B4-BE49-F238E27FC236}">
                  <a16:creationId xmlns:a16="http://schemas.microsoft.com/office/drawing/2014/main" id="{E53890E4-D6EC-44F2-A4E5-B352BCB2EF15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2C471BE8-528F-4F3E-A795-BFBF99635D5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26" name="Rechthoek 225">
                <a:extLst>
                  <a:ext uri="{FF2B5EF4-FFF2-40B4-BE49-F238E27FC236}">
                    <a16:creationId xmlns:a16="http://schemas.microsoft.com/office/drawing/2014/main" id="{E615E1F7-0363-4B8E-BF80-2C507BD005F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227" name="Groep 226">
                <a:extLst>
                  <a:ext uri="{FF2B5EF4-FFF2-40B4-BE49-F238E27FC236}">
                    <a16:creationId xmlns:a16="http://schemas.microsoft.com/office/drawing/2014/main" id="{B9D8B706-04B5-4734-A73D-66E76CA789D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58" name="Groep 257">
                  <a:extLst>
                    <a:ext uri="{FF2B5EF4-FFF2-40B4-BE49-F238E27FC236}">
                      <a16:creationId xmlns:a16="http://schemas.microsoft.com/office/drawing/2014/main" id="{D7320FAD-91EA-44E3-A5F6-F41E1DF52CD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60" name="Rechte verbindingslijn 259">
                    <a:extLst>
                      <a:ext uri="{FF2B5EF4-FFF2-40B4-BE49-F238E27FC236}">
                        <a16:creationId xmlns:a16="http://schemas.microsoft.com/office/drawing/2014/main" id="{D4D914F9-E1CA-4080-AFA0-529EAAC5EF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1" name="Rechte verbindingslijn 260">
                    <a:extLst>
                      <a:ext uri="{FF2B5EF4-FFF2-40B4-BE49-F238E27FC236}">
                        <a16:creationId xmlns:a16="http://schemas.microsoft.com/office/drawing/2014/main" id="{254BA7A1-AB6F-4A39-ACF0-A2DE4F46D9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2" name="Rechte verbindingslijn 261">
                    <a:extLst>
                      <a:ext uri="{FF2B5EF4-FFF2-40B4-BE49-F238E27FC236}">
                        <a16:creationId xmlns:a16="http://schemas.microsoft.com/office/drawing/2014/main" id="{3BFD6253-49AB-412B-BEB3-7B32D06EA3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4B80690F-0E5C-4109-B0DA-72A8EE7C7B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BB8ABE98-5F08-4B23-A1AC-776B1413B7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9" name="Pijl: rechts 258">
                  <a:extLst>
                    <a:ext uri="{FF2B5EF4-FFF2-40B4-BE49-F238E27FC236}">
                      <a16:creationId xmlns:a16="http://schemas.microsoft.com/office/drawing/2014/main" id="{AF47A548-7928-4ACD-98B5-E0518388B77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8" name="Groep 227">
                <a:extLst>
                  <a:ext uri="{FF2B5EF4-FFF2-40B4-BE49-F238E27FC236}">
                    <a16:creationId xmlns:a16="http://schemas.microsoft.com/office/drawing/2014/main" id="{8C809AF4-A60F-487A-9C0E-5583C3A86824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51" name="Groep 250">
                  <a:extLst>
                    <a:ext uri="{FF2B5EF4-FFF2-40B4-BE49-F238E27FC236}">
                      <a16:creationId xmlns:a16="http://schemas.microsoft.com/office/drawing/2014/main" id="{A6BE16DA-6A88-47CA-B651-9B91063831D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53" name="Rechte verbindingslijn 252">
                    <a:extLst>
                      <a:ext uri="{FF2B5EF4-FFF2-40B4-BE49-F238E27FC236}">
                        <a16:creationId xmlns:a16="http://schemas.microsoft.com/office/drawing/2014/main" id="{35E0456C-196E-4B28-BF1E-91AE91272F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4" name="Rechte verbindingslijn 253">
                    <a:extLst>
                      <a:ext uri="{FF2B5EF4-FFF2-40B4-BE49-F238E27FC236}">
                        <a16:creationId xmlns:a16="http://schemas.microsoft.com/office/drawing/2014/main" id="{127ABB4E-6E05-43BC-9F0C-FC0113B5A0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5" name="Rechte verbindingslijn 254">
                    <a:extLst>
                      <a:ext uri="{FF2B5EF4-FFF2-40B4-BE49-F238E27FC236}">
                        <a16:creationId xmlns:a16="http://schemas.microsoft.com/office/drawing/2014/main" id="{CB0DE25C-695E-472A-A3D6-16C5AD9EE7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6" name="Rechte verbindingslijn 255">
                    <a:extLst>
                      <a:ext uri="{FF2B5EF4-FFF2-40B4-BE49-F238E27FC236}">
                        <a16:creationId xmlns:a16="http://schemas.microsoft.com/office/drawing/2014/main" id="{C0334B77-93F6-4CC0-922A-49274347AC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7" name="Rechte verbindingslijn 256">
                    <a:extLst>
                      <a:ext uri="{FF2B5EF4-FFF2-40B4-BE49-F238E27FC236}">
                        <a16:creationId xmlns:a16="http://schemas.microsoft.com/office/drawing/2014/main" id="{9F25F07C-63AA-42F5-9DA0-00D56067BB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52" name="Pijl: rechts 251">
                  <a:extLst>
                    <a:ext uri="{FF2B5EF4-FFF2-40B4-BE49-F238E27FC236}">
                      <a16:creationId xmlns:a16="http://schemas.microsoft.com/office/drawing/2014/main" id="{19CECE79-11E2-414D-92A5-966CFE3F780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29" name="Rechte verbindingslijn 228">
                <a:extLst>
                  <a:ext uri="{FF2B5EF4-FFF2-40B4-BE49-F238E27FC236}">
                    <a16:creationId xmlns:a16="http://schemas.microsoft.com/office/drawing/2014/main" id="{6E4760B9-A0C1-40F0-8BE4-5C3D052C4A9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30" name="Rechte verbindingslijn 229">
                <a:extLst>
                  <a:ext uri="{FF2B5EF4-FFF2-40B4-BE49-F238E27FC236}">
                    <a16:creationId xmlns:a16="http://schemas.microsoft.com/office/drawing/2014/main" id="{D0FC1C59-EE36-4D55-9091-B2AEA5446D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C73BA32E-F261-478B-BDEF-74E2985C70BA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7545956D-D137-4079-AE1B-65DF8CF6A3F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A02D1E4C-DAB5-429A-8F1E-FFCDA79EE3B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43" name="Rechthoek 242">
                  <a:extLst>
                    <a:ext uri="{FF2B5EF4-FFF2-40B4-BE49-F238E27FC236}">
                      <a16:creationId xmlns:a16="http://schemas.microsoft.com/office/drawing/2014/main" id="{39AB7A9B-38E1-4267-9286-3994926343A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44" name="Groep 243">
                  <a:extLst>
                    <a:ext uri="{FF2B5EF4-FFF2-40B4-BE49-F238E27FC236}">
                      <a16:creationId xmlns:a16="http://schemas.microsoft.com/office/drawing/2014/main" id="{1B90B31C-6D02-4C56-9BDA-A10705B8D47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46" name="Rechte verbindingslijn 245">
                    <a:extLst>
                      <a:ext uri="{FF2B5EF4-FFF2-40B4-BE49-F238E27FC236}">
                        <a16:creationId xmlns:a16="http://schemas.microsoft.com/office/drawing/2014/main" id="{D4929750-C2AD-4945-AB4B-4CC766983A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7" name="Rechte verbindingslijn 246">
                    <a:extLst>
                      <a:ext uri="{FF2B5EF4-FFF2-40B4-BE49-F238E27FC236}">
                        <a16:creationId xmlns:a16="http://schemas.microsoft.com/office/drawing/2014/main" id="{E0353B5D-AAA2-4230-9080-8E20DA8402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8" name="Rechte verbindingslijn 247">
                    <a:extLst>
                      <a:ext uri="{FF2B5EF4-FFF2-40B4-BE49-F238E27FC236}">
                        <a16:creationId xmlns:a16="http://schemas.microsoft.com/office/drawing/2014/main" id="{8F7FCC34-2AD2-4436-B977-37C7A5A37A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9" name="Rechte verbindingslijn 248">
                    <a:extLst>
                      <a:ext uri="{FF2B5EF4-FFF2-40B4-BE49-F238E27FC236}">
                        <a16:creationId xmlns:a16="http://schemas.microsoft.com/office/drawing/2014/main" id="{956263DA-75F3-4198-8EF0-C9463B61F1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50" name="Rechte verbindingslijn 249">
                    <a:extLst>
                      <a:ext uri="{FF2B5EF4-FFF2-40B4-BE49-F238E27FC236}">
                        <a16:creationId xmlns:a16="http://schemas.microsoft.com/office/drawing/2014/main" id="{E7ECB304-6ED8-4710-AF22-90301D8AE4D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45" name="Pijl: rechts 244">
                  <a:extLst>
                    <a:ext uri="{FF2B5EF4-FFF2-40B4-BE49-F238E27FC236}">
                      <a16:creationId xmlns:a16="http://schemas.microsoft.com/office/drawing/2014/main" id="{E5EFF368-FB4B-43FB-8A12-49DA9A34B040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106FB211-3704-45D7-A12A-EEA261B5E00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35" name="Rechthoek 234">
                  <a:extLst>
                    <a:ext uri="{FF2B5EF4-FFF2-40B4-BE49-F238E27FC236}">
                      <a16:creationId xmlns:a16="http://schemas.microsoft.com/office/drawing/2014/main" id="{3D44B6BA-4304-4155-871F-DD134808B407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36" name="Groep 235">
                  <a:extLst>
                    <a:ext uri="{FF2B5EF4-FFF2-40B4-BE49-F238E27FC236}">
                      <a16:creationId xmlns:a16="http://schemas.microsoft.com/office/drawing/2014/main" id="{BB7B4B4B-B59C-42E8-8CAC-8FB18223E87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38" name="Rechte verbindingslijn 237">
                    <a:extLst>
                      <a:ext uri="{FF2B5EF4-FFF2-40B4-BE49-F238E27FC236}">
                        <a16:creationId xmlns:a16="http://schemas.microsoft.com/office/drawing/2014/main" id="{5B20BF2B-68CC-461D-BF9F-58BE70CCC7F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39" name="Rechte verbindingslijn 238">
                    <a:extLst>
                      <a:ext uri="{FF2B5EF4-FFF2-40B4-BE49-F238E27FC236}">
                        <a16:creationId xmlns:a16="http://schemas.microsoft.com/office/drawing/2014/main" id="{97978947-23B2-4846-BF26-C08AE94129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0" name="Rechte verbindingslijn 239">
                    <a:extLst>
                      <a:ext uri="{FF2B5EF4-FFF2-40B4-BE49-F238E27FC236}">
                        <a16:creationId xmlns:a16="http://schemas.microsoft.com/office/drawing/2014/main" id="{3165D16E-2BA1-4822-A7D7-0E297BEE8C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1" name="Rechte verbindingslijn 240">
                    <a:extLst>
                      <a:ext uri="{FF2B5EF4-FFF2-40B4-BE49-F238E27FC236}">
                        <a16:creationId xmlns:a16="http://schemas.microsoft.com/office/drawing/2014/main" id="{32D65DA8-1083-473C-B4B0-211C234627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42" name="Rechte verbindingslijn 241">
                    <a:extLst>
                      <a:ext uri="{FF2B5EF4-FFF2-40B4-BE49-F238E27FC236}">
                        <a16:creationId xmlns:a16="http://schemas.microsoft.com/office/drawing/2014/main" id="{D191F18D-39F6-481F-9C73-E46908AD69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37" name="Pijl: rechts 236">
                  <a:extLst>
                    <a:ext uri="{FF2B5EF4-FFF2-40B4-BE49-F238E27FC236}">
                      <a16:creationId xmlns:a16="http://schemas.microsoft.com/office/drawing/2014/main" id="{39A00609-C2BB-4B74-A3B3-205473E3B85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19" name="Groep 218">
              <a:extLst>
                <a:ext uri="{FF2B5EF4-FFF2-40B4-BE49-F238E27FC236}">
                  <a16:creationId xmlns:a16="http://schemas.microsoft.com/office/drawing/2014/main" id="{8685C0DF-C015-42C5-8D79-66CD687932BD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220" name="Inspireren">
                <a:extLst>
                  <a:ext uri="{FF2B5EF4-FFF2-40B4-BE49-F238E27FC236}">
                    <a16:creationId xmlns:a16="http://schemas.microsoft.com/office/drawing/2014/main" id="{FDB91C22-29C9-4054-9774-4976F502214F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22" name="Freeform 12">
                  <a:extLst>
                    <a:ext uri="{FF2B5EF4-FFF2-40B4-BE49-F238E27FC236}">
                      <a16:creationId xmlns:a16="http://schemas.microsoft.com/office/drawing/2014/main" id="{3DD08F1F-BB65-4A22-BE88-5F486EEE8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Freeform 13">
                  <a:extLst>
                    <a:ext uri="{FF2B5EF4-FFF2-40B4-BE49-F238E27FC236}">
                      <a16:creationId xmlns:a16="http://schemas.microsoft.com/office/drawing/2014/main" id="{002AE626-86EE-4A7F-8E18-277054C42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Freeform 14">
                  <a:extLst>
                    <a:ext uri="{FF2B5EF4-FFF2-40B4-BE49-F238E27FC236}">
                      <a16:creationId xmlns:a16="http://schemas.microsoft.com/office/drawing/2014/main" id="{824781A8-BE7E-495E-A1AA-B84C9EED59E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1" name="Tekstvak 220">
                <a:extLst>
                  <a:ext uri="{FF2B5EF4-FFF2-40B4-BE49-F238E27FC236}">
                    <a16:creationId xmlns:a16="http://schemas.microsoft.com/office/drawing/2014/main" id="{8C994952-478C-441D-9C2C-F476F3CD5B8C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415" name="INSTRUCTION">
            <a:extLst>
              <a:ext uri="{FF2B5EF4-FFF2-40B4-BE49-F238E27FC236}">
                <a16:creationId xmlns:a16="http://schemas.microsoft.com/office/drawing/2014/main" id="{746F2DB9-1BF3-40FB-BFDA-89E33F4A5695}"/>
              </a:ext>
            </a:extLst>
          </p:cNvPr>
          <p:cNvGrpSpPr/>
          <p:nvPr userDrawn="1"/>
        </p:nvGrpSpPr>
        <p:grpSpPr>
          <a:xfrm>
            <a:off x="-3786165" y="-1"/>
            <a:ext cx="3693386" cy="6640349"/>
            <a:chOff x="-3786165" y="-1"/>
            <a:chExt cx="3693386" cy="6640349"/>
          </a:xfrm>
        </p:grpSpPr>
        <p:sp>
          <p:nvSpPr>
            <p:cNvPr id="416" name="Rechthoek 415">
              <a:extLst>
                <a:ext uri="{FF2B5EF4-FFF2-40B4-BE49-F238E27FC236}">
                  <a16:creationId xmlns:a16="http://schemas.microsoft.com/office/drawing/2014/main" id="{F39764A6-0E95-4A4B-A5DA-2F578CA91773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17" name="Ovaal 416">
              <a:extLst>
                <a:ext uri="{FF2B5EF4-FFF2-40B4-BE49-F238E27FC236}">
                  <a16:creationId xmlns:a16="http://schemas.microsoft.com/office/drawing/2014/main" id="{425345CA-4FE2-4C91-B7C9-271128083AE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18" name="Rechthoek 417">
              <a:extLst>
                <a:ext uri="{FF2B5EF4-FFF2-40B4-BE49-F238E27FC236}">
                  <a16:creationId xmlns:a16="http://schemas.microsoft.com/office/drawing/2014/main" id="{264E609F-B843-4348-B618-C48E222589EF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19" name="Ovaal 418">
              <a:extLst>
                <a:ext uri="{FF2B5EF4-FFF2-40B4-BE49-F238E27FC236}">
                  <a16:creationId xmlns:a16="http://schemas.microsoft.com/office/drawing/2014/main" id="{077D5F31-807B-4F4B-BD07-A52F9C723F46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20" name="Rechthoek 419">
              <a:extLst>
                <a:ext uri="{FF2B5EF4-FFF2-40B4-BE49-F238E27FC236}">
                  <a16:creationId xmlns:a16="http://schemas.microsoft.com/office/drawing/2014/main" id="{692F5A85-7581-4E17-90BD-57DF65BF0F3B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1" name="Ovaal 420">
              <a:extLst>
                <a:ext uri="{FF2B5EF4-FFF2-40B4-BE49-F238E27FC236}">
                  <a16:creationId xmlns:a16="http://schemas.microsoft.com/office/drawing/2014/main" id="{FB8F5A27-5A07-4DB4-A88B-8A4C9E6848F2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22" name="Rechthoek 421">
              <a:extLst>
                <a:ext uri="{FF2B5EF4-FFF2-40B4-BE49-F238E27FC236}">
                  <a16:creationId xmlns:a16="http://schemas.microsoft.com/office/drawing/2014/main" id="{E528EC6D-C53E-4015-8524-B0410A4B79E3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23" name="Rechthoek 422">
              <a:extLst>
                <a:ext uri="{FF2B5EF4-FFF2-40B4-BE49-F238E27FC236}">
                  <a16:creationId xmlns:a16="http://schemas.microsoft.com/office/drawing/2014/main" id="{D1E70AAC-84C2-4B57-9061-8C447C6804F1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00" b="0" i="1" u="none" strike="noStrike" kern="120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424" name="Groep 423">
              <a:extLst>
                <a:ext uri="{FF2B5EF4-FFF2-40B4-BE49-F238E27FC236}">
                  <a16:creationId xmlns:a16="http://schemas.microsoft.com/office/drawing/2014/main" id="{735C16AE-3B76-4D92-9AFD-8159E76BC9D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463" name="Rechthoek 462">
                <a:extLst>
                  <a:ext uri="{FF2B5EF4-FFF2-40B4-BE49-F238E27FC236}">
                    <a16:creationId xmlns:a16="http://schemas.microsoft.com/office/drawing/2014/main" id="{5148A009-5CE4-40A6-883A-F6522CFA9EBD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464" name="Rechthoek 463">
                <a:extLst>
                  <a:ext uri="{FF2B5EF4-FFF2-40B4-BE49-F238E27FC236}">
                    <a16:creationId xmlns:a16="http://schemas.microsoft.com/office/drawing/2014/main" id="{D41CE613-0F9D-4379-8D6E-B8EC58515D56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465" name="Groep 464">
                <a:extLst>
                  <a:ext uri="{FF2B5EF4-FFF2-40B4-BE49-F238E27FC236}">
                    <a16:creationId xmlns:a16="http://schemas.microsoft.com/office/drawing/2014/main" id="{34BC7484-714D-4055-B654-AE551A2E3B9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8" name="Rechthoek: afgeronde hoeken 477">
                  <a:extLst>
                    <a:ext uri="{FF2B5EF4-FFF2-40B4-BE49-F238E27FC236}">
                      <a16:creationId xmlns:a16="http://schemas.microsoft.com/office/drawing/2014/main" id="{AA3500E7-88FC-4E0C-8517-CF868D82529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9" name="Rechthoek 478">
                  <a:extLst>
                    <a:ext uri="{FF2B5EF4-FFF2-40B4-BE49-F238E27FC236}">
                      <a16:creationId xmlns:a16="http://schemas.microsoft.com/office/drawing/2014/main" id="{E964E0FB-B3EA-4440-A47B-8BED150DDAE4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0" name="Rechthoek 479">
                  <a:extLst>
                    <a:ext uri="{FF2B5EF4-FFF2-40B4-BE49-F238E27FC236}">
                      <a16:creationId xmlns:a16="http://schemas.microsoft.com/office/drawing/2014/main" id="{D00F99F2-00B5-43C1-8FBD-7D6F36E0C2D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1" name="Rechthoek 480">
                  <a:extLst>
                    <a:ext uri="{FF2B5EF4-FFF2-40B4-BE49-F238E27FC236}">
                      <a16:creationId xmlns:a16="http://schemas.microsoft.com/office/drawing/2014/main" id="{16BA7707-2FE6-4D3B-B398-D055FB7AC8E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2" name="Rechthoek 481">
                  <a:extLst>
                    <a:ext uri="{FF2B5EF4-FFF2-40B4-BE49-F238E27FC236}">
                      <a16:creationId xmlns:a16="http://schemas.microsoft.com/office/drawing/2014/main" id="{D824DE0E-CBB9-4F53-B3F8-9540690099D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3" name="Rechthoek 482">
                  <a:extLst>
                    <a:ext uri="{FF2B5EF4-FFF2-40B4-BE49-F238E27FC236}">
                      <a16:creationId xmlns:a16="http://schemas.microsoft.com/office/drawing/2014/main" id="{ADC90D6F-0D92-4B79-B86A-5BA393E7846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6" name="Groep 465">
                <a:extLst>
                  <a:ext uri="{FF2B5EF4-FFF2-40B4-BE49-F238E27FC236}">
                    <a16:creationId xmlns:a16="http://schemas.microsoft.com/office/drawing/2014/main" id="{518103A5-313F-47B4-B922-06B37CB05DF8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70" name="Groep 469">
                  <a:extLst>
                    <a:ext uri="{FF2B5EF4-FFF2-40B4-BE49-F238E27FC236}">
                      <a16:creationId xmlns:a16="http://schemas.microsoft.com/office/drawing/2014/main" id="{3E9DE797-0A5D-49A8-8794-041B5331E588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72" name="Rechthoek: afgeronde hoeken 471">
                    <a:extLst>
                      <a:ext uri="{FF2B5EF4-FFF2-40B4-BE49-F238E27FC236}">
                        <a16:creationId xmlns:a16="http://schemas.microsoft.com/office/drawing/2014/main" id="{D5B1BFC0-9AEE-4F58-B779-4573A5DA8F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3" name="Rechthoek 472">
                    <a:extLst>
                      <a:ext uri="{FF2B5EF4-FFF2-40B4-BE49-F238E27FC236}">
                        <a16:creationId xmlns:a16="http://schemas.microsoft.com/office/drawing/2014/main" id="{04E83777-783F-403F-A36D-BE4E2D9678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4" name="Rechthoek 473">
                    <a:extLst>
                      <a:ext uri="{FF2B5EF4-FFF2-40B4-BE49-F238E27FC236}">
                        <a16:creationId xmlns:a16="http://schemas.microsoft.com/office/drawing/2014/main" id="{ED22CD55-09D3-4D21-9C1D-659654ACFA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5" name="Rechthoek 474">
                    <a:extLst>
                      <a:ext uri="{FF2B5EF4-FFF2-40B4-BE49-F238E27FC236}">
                        <a16:creationId xmlns:a16="http://schemas.microsoft.com/office/drawing/2014/main" id="{E24C08AF-B86D-4BBD-8001-26F4EB4A30B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6" name="Rechthoek 475">
                    <a:extLst>
                      <a:ext uri="{FF2B5EF4-FFF2-40B4-BE49-F238E27FC236}">
                        <a16:creationId xmlns:a16="http://schemas.microsoft.com/office/drawing/2014/main" id="{FD6A6A7E-A8A7-40FB-891D-1EE9CBAA95A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7" name="Rechthoek 476">
                    <a:extLst>
                      <a:ext uri="{FF2B5EF4-FFF2-40B4-BE49-F238E27FC236}">
                        <a16:creationId xmlns:a16="http://schemas.microsoft.com/office/drawing/2014/main" id="{C57D1D7E-B424-4AA2-B90C-425FED0B8D0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71" name="Boog 470">
                  <a:extLst>
                    <a:ext uri="{FF2B5EF4-FFF2-40B4-BE49-F238E27FC236}">
                      <a16:creationId xmlns:a16="http://schemas.microsoft.com/office/drawing/2014/main" id="{3FE3374E-B188-482F-843A-B66B9B36556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67" name="Tekstvak 466">
                <a:extLst>
                  <a:ext uri="{FF2B5EF4-FFF2-40B4-BE49-F238E27FC236}">
                    <a16:creationId xmlns:a16="http://schemas.microsoft.com/office/drawing/2014/main" id="{048E93E5-7DFB-4FFA-9601-20738CB91D6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68" name="Tekstvak 467">
                <a:extLst>
                  <a:ext uri="{FF2B5EF4-FFF2-40B4-BE49-F238E27FC236}">
                    <a16:creationId xmlns:a16="http://schemas.microsoft.com/office/drawing/2014/main" id="{4BFC6C34-FA33-4DF7-9149-8DF52B76371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l" defTabSz="1217512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69" name="Vrije vorm: vorm 468">
                <a:extLst>
                  <a:ext uri="{FF2B5EF4-FFF2-40B4-BE49-F238E27FC236}">
                    <a16:creationId xmlns:a16="http://schemas.microsoft.com/office/drawing/2014/main" id="{8EE0C63C-7BB4-4BB8-9361-03B19CC82902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25" name="Groep 424">
              <a:extLst>
                <a:ext uri="{FF2B5EF4-FFF2-40B4-BE49-F238E27FC236}">
                  <a16:creationId xmlns:a16="http://schemas.microsoft.com/office/drawing/2014/main" id="{560A68C6-F2A9-41AD-A78B-015B4CC313D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453" name="Rechthoek 452">
                <a:extLst>
                  <a:ext uri="{FF2B5EF4-FFF2-40B4-BE49-F238E27FC236}">
                    <a16:creationId xmlns:a16="http://schemas.microsoft.com/office/drawing/2014/main" id="{29FB0D7B-6D98-4033-8615-53B6D486779A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Want to know more?</a:t>
                </a:r>
                <a:b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Go to the tab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'SLIDEBUILDER’ </a:t>
                </a: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kumimoji="0" lang="en-GB" sz="1200" b="1" i="0" u="none" strike="noStrike" kern="1200" cap="all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‘Inspiration'</a:t>
                </a:r>
              </a:p>
            </p:txBody>
          </p:sp>
          <p:grpSp>
            <p:nvGrpSpPr>
              <p:cNvPr id="454" name="ICOON_info">
                <a:extLst>
                  <a:ext uri="{FF2B5EF4-FFF2-40B4-BE49-F238E27FC236}">
                    <a16:creationId xmlns:a16="http://schemas.microsoft.com/office/drawing/2014/main" id="{BCEC0C0F-2E3C-453D-A9D1-BF028405AFB9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461" name="Ovaal 460">
                  <a:extLst>
                    <a:ext uri="{FF2B5EF4-FFF2-40B4-BE49-F238E27FC236}">
                      <a16:creationId xmlns:a16="http://schemas.microsoft.com/office/drawing/2014/main" id="{22CBCFB0-2283-46EB-A366-A7A29E2BA637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all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2" name="Graphic 163" descr="Informatie">
                  <a:extLst>
                    <a:ext uri="{FF2B5EF4-FFF2-40B4-BE49-F238E27FC236}">
                      <a16:creationId xmlns:a16="http://schemas.microsoft.com/office/drawing/2014/main" id="{32D1EB35-517D-4BB5-9AE3-988270197E7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5" name="Groep 454">
                <a:extLst>
                  <a:ext uri="{FF2B5EF4-FFF2-40B4-BE49-F238E27FC236}">
                    <a16:creationId xmlns:a16="http://schemas.microsoft.com/office/drawing/2014/main" id="{BEA4EAC6-2252-4401-BD5D-3596D3892D10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456" name="Inspireren">
                  <a:extLst>
                    <a:ext uri="{FF2B5EF4-FFF2-40B4-BE49-F238E27FC236}">
                      <a16:creationId xmlns:a16="http://schemas.microsoft.com/office/drawing/2014/main" id="{1F1400CB-0D21-4EC1-BDB9-744691259FD5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58" name="Freeform 12">
                    <a:extLst>
                      <a:ext uri="{FF2B5EF4-FFF2-40B4-BE49-F238E27FC236}">
                        <a16:creationId xmlns:a16="http://schemas.microsoft.com/office/drawing/2014/main" id="{731AD5CD-2776-40EC-8E30-C011D62FD9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9" name="Freeform 13">
                    <a:extLst>
                      <a:ext uri="{FF2B5EF4-FFF2-40B4-BE49-F238E27FC236}">
                        <a16:creationId xmlns:a16="http://schemas.microsoft.com/office/drawing/2014/main" id="{A4DB0DCA-CBFB-4664-85F1-B89E7EA25C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0" name="Freeform 14">
                    <a:extLst>
                      <a:ext uri="{FF2B5EF4-FFF2-40B4-BE49-F238E27FC236}">
                        <a16:creationId xmlns:a16="http://schemas.microsoft.com/office/drawing/2014/main" id="{5D91C503-3E5F-4034-9549-44932D1072A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457" name="Tekstvak 456">
                  <a:extLst>
                    <a:ext uri="{FF2B5EF4-FFF2-40B4-BE49-F238E27FC236}">
                      <a16:creationId xmlns:a16="http://schemas.microsoft.com/office/drawing/2014/main" id="{898D7541-0FAE-447D-8162-8E12B7FBC950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26" name="Groep 425">
              <a:extLst>
                <a:ext uri="{FF2B5EF4-FFF2-40B4-BE49-F238E27FC236}">
                  <a16:creationId xmlns:a16="http://schemas.microsoft.com/office/drawing/2014/main" id="{84C463B7-91CD-4F5B-9148-1A1D0E9B1536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437" name="Groep 436">
                <a:extLst>
                  <a:ext uri="{FF2B5EF4-FFF2-40B4-BE49-F238E27FC236}">
                    <a16:creationId xmlns:a16="http://schemas.microsoft.com/office/drawing/2014/main" id="{46AAEC05-C92A-4623-9A70-7CA82B489C3E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440" name="Groep 439">
                  <a:extLst>
                    <a:ext uri="{FF2B5EF4-FFF2-40B4-BE49-F238E27FC236}">
                      <a16:creationId xmlns:a16="http://schemas.microsoft.com/office/drawing/2014/main" id="{413D964D-344B-4BC8-B57A-2A856333658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447" name="Groep 446">
                    <a:extLst>
                      <a:ext uri="{FF2B5EF4-FFF2-40B4-BE49-F238E27FC236}">
                        <a16:creationId xmlns:a16="http://schemas.microsoft.com/office/drawing/2014/main" id="{D1ACABA9-885A-4771-8C2F-97B935D17F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450" name="Rechthoek 449">
                      <a:extLst>
                        <a:ext uri="{FF2B5EF4-FFF2-40B4-BE49-F238E27FC236}">
                          <a16:creationId xmlns:a16="http://schemas.microsoft.com/office/drawing/2014/main" id="{F3450768-A64B-4978-BFF2-5B38AE6E591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1" name="Rechthoek 450">
                      <a:extLst>
                        <a:ext uri="{FF2B5EF4-FFF2-40B4-BE49-F238E27FC236}">
                          <a16:creationId xmlns:a16="http://schemas.microsoft.com/office/drawing/2014/main" id="{CA604E15-C3F4-4275-A8F9-1FBCEBA765F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452" name="Ovaal 451">
                      <a:extLst>
                        <a:ext uri="{FF2B5EF4-FFF2-40B4-BE49-F238E27FC236}">
                          <a16:creationId xmlns:a16="http://schemas.microsoft.com/office/drawing/2014/main" id="{C594FC2F-B48C-46EB-82A3-54251F46851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11F26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448" name="Afbeelding 447">
                    <a:extLst>
                      <a:ext uri="{FF2B5EF4-FFF2-40B4-BE49-F238E27FC236}">
                        <a16:creationId xmlns:a16="http://schemas.microsoft.com/office/drawing/2014/main" id="{CD272156-1E21-4492-9895-FB7022F0AF7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49" name="Afbeelding 448">
                    <a:extLst>
                      <a:ext uri="{FF2B5EF4-FFF2-40B4-BE49-F238E27FC236}">
                        <a16:creationId xmlns:a16="http://schemas.microsoft.com/office/drawing/2014/main" id="{65408021-3D3A-4DEA-9A78-9C76C6FB7E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41" name="Groep 440">
                  <a:extLst>
                    <a:ext uri="{FF2B5EF4-FFF2-40B4-BE49-F238E27FC236}">
                      <a16:creationId xmlns:a16="http://schemas.microsoft.com/office/drawing/2014/main" id="{FCC72B03-530B-4C1C-96F1-2DBDBB8B63D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5" name="Rechthoek 444">
                    <a:extLst>
                      <a:ext uri="{FF2B5EF4-FFF2-40B4-BE49-F238E27FC236}">
                        <a16:creationId xmlns:a16="http://schemas.microsoft.com/office/drawing/2014/main" id="{754998FD-2616-4148-A18F-A59E901673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6" name="Rechthoek 445">
                    <a:extLst>
                      <a:ext uri="{FF2B5EF4-FFF2-40B4-BE49-F238E27FC236}">
                        <a16:creationId xmlns:a16="http://schemas.microsoft.com/office/drawing/2014/main" id="{83DA3386-DDFE-4A96-AE4D-CF512BCBFE3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42" name="Groep 441">
                  <a:extLst>
                    <a:ext uri="{FF2B5EF4-FFF2-40B4-BE49-F238E27FC236}">
                      <a16:creationId xmlns:a16="http://schemas.microsoft.com/office/drawing/2014/main" id="{B5110BB1-E6E1-49A3-8FE8-BB72FD7DBAF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43" name="Rechthoek 442">
                    <a:extLst>
                      <a:ext uri="{FF2B5EF4-FFF2-40B4-BE49-F238E27FC236}">
                        <a16:creationId xmlns:a16="http://schemas.microsoft.com/office/drawing/2014/main" id="{743E94E3-D871-4B81-88DC-906F6D3CE3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4" name="Rechthoek 443">
                    <a:extLst>
                      <a:ext uri="{FF2B5EF4-FFF2-40B4-BE49-F238E27FC236}">
                        <a16:creationId xmlns:a16="http://schemas.microsoft.com/office/drawing/2014/main" id="{CB6D0ADD-2DAF-4458-97F8-EECF9D869A1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438" name="Rechthoek 437">
                <a:extLst>
                  <a:ext uri="{FF2B5EF4-FFF2-40B4-BE49-F238E27FC236}">
                    <a16:creationId xmlns:a16="http://schemas.microsoft.com/office/drawing/2014/main" id="{F717BCBE-BD3F-40BA-BF36-1F95F7A1C60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439" name="Gelijkbenige driehoek 438">
                <a:extLst>
                  <a:ext uri="{FF2B5EF4-FFF2-40B4-BE49-F238E27FC236}">
                    <a16:creationId xmlns:a16="http://schemas.microsoft.com/office/drawing/2014/main" id="{B0B429C2-0537-4B39-9F32-39130E0CD40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7" name="Ovaal 426">
              <a:extLst>
                <a:ext uri="{FF2B5EF4-FFF2-40B4-BE49-F238E27FC236}">
                  <a16:creationId xmlns:a16="http://schemas.microsoft.com/office/drawing/2014/main" id="{A9BABFEC-A953-4C69-B66F-0917F2791AF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28" name="Rechthoek 427">
              <a:extLst>
                <a:ext uri="{FF2B5EF4-FFF2-40B4-BE49-F238E27FC236}">
                  <a16:creationId xmlns:a16="http://schemas.microsoft.com/office/drawing/2014/main" id="{0556C06D-29BF-46B3-9284-29844315D27A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9" name="Rechthoek 428">
              <a:extLst>
                <a:ext uri="{FF2B5EF4-FFF2-40B4-BE49-F238E27FC236}">
                  <a16:creationId xmlns:a16="http://schemas.microsoft.com/office/drawing/2014/main" id="{6B4A4422-765D-4342-935A-AA229BD99EF8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430" name="Groep 429">
              <a:extLst>
                <a:ext uri="{FF2B5EF4-FFF2-40B4-BE49-F238E27FC236}">
                  <a16:creationId xmlns:a16="http://schemas.microsoft.com/office/drawing/2014/main" id="{6431CC5E-341F-4AA8-A9C3-BCF6E796018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431" name="Groep 430">
                <a:extLst>
                  <a:ext uri="{FF2B5EF4-FFF2-40B4-BE49-F238E27FC236}">
                    <a16:creationId xmlns:a16="http://schemas.microsoft.com/office/drawing/2014/main" id="{86F2AB44-890C-4C26-9AEE-23C2149CF030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433" name="Vrije vorm: vorm 432">
                  <a:extLst>
                    <a:ext uri="{FF2B5EF4-FFF2-40B4-BE49-F238E27FC236}">
                      <a16:creationId xmlns:a16="http://schemas.microsoft.com/office/drawing/2014/main" id="{D9CF53B4-6876-437E-9DD0-6CE944C6B16B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4" name="Groep 433">
                  <a:extLst>
                    <a:ext uri="{FF2B5EF4-FFF2-40B4-BE49-F238E27FC236}">
                      <a16:creationId xmlns:a16="http://schemas.microsoft.com/office/drawing/2014/main" id="{019C1DFE-0A92-49E8-B3CF-65F4907EFC4A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435" name="Vrije vorm: vorm 434">
                    <a:extLst>
                      <a:ext uri="{FF2B5EF4-FFF2-40B4-BE49-F238E27FC236}">
                        <a16:creationId xmlns:a16="http://schemas.microsoft.com/office/drawing/2014/main" id="{9D4FF2A6-2FCD-4455-B94A-8B5E8901AFA1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6" name="Vrije vorm: vorm 435">
                    <a:extLst>
                      <a:ext uri="{FF2B5EF4-FFF2-40B4-BE49-F238E27FC236}">
                        <a16:creationId xmlns:a16="http://schemas.microsoft.com/office/drawing/2014/main" id="{B1ABF17B-BF62-4F4A-A3B0-D63650672AAF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95469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7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432" name="Tekstvak 431">
                <a:extLst>
                  <a:ext uri="{FF2B5EF4-FFF2-40B4-BE49-F238E27FC236}">
                    <a16:creationId xmlns:a16="http://schemas.microsoft.com/office/drawing/2014/main" id="{85C24E87-96FC-4806-BF47-3EF20580C441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052482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1E35A3-216A-4B84-AB56-81467F9B1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3CDB5-D735-41FF-A107-B426126CCC8B}" type="datetime2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Monday, 11 November 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B2B2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B2B2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all" spc="0" normalizeH="0" baseline="0" noProof="0" dirty="0">
                <a:ln>
                  <a:noFill/>
                </a:ln>
                <a:solidFill>
                  <a:srgbClr val="EE7D1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8" name="Groep 97">
            <a:extLst>
              <a:ext uri="{FF2B5EF4-FFF2-40B4-BE49-F238E27FC236}">
                <a16:creationId xmlns:a16="http://schemas.microsoft.com/office/drawing/2014/main" id="{421D5D2B-4FAA-4304-8C9C-82BC19A2F21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1AEFA3B-71E0-4523-8209-5AE70E09359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FCD40DA1-B97A-44DB-806B-DF20072DCDE0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F166CA8B-A314-4FF7-874D-911E7B27E4BB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BC0BD006-E1C4-4ABE-A544-30AD01D5338C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1E713BB2-1E64-42D3-9239-CCE5F0A09942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BAD78881-F04F-49EE-AA23-E98B83C65171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INSTRUCTION">
            <a:extLst>
              <a:ext uri="{FF2B5EF4-FFF2-40B4-BE49-F238E27FC236}">
                <a16:creationId xmlns:a16="http://schemas.microsoft.com/office/drawing/2014/main" id="{BACBAF0D-781A-4CDB-B9C6-D60FFA29FD58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A1DAE318-3045-40B1-AD62-D230FDB8E62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all" spc="0" normalizeH="0" baseline="0" noProof="0" dirty="0">
                  <a:ln>
                    <a:noFill/>
                  </a:ln>
                  <a:solidFill>
                    <a:srgbClr val="002E6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91" name="Ovaal 90">
              <a:extLst>
                <a:ext uri="{FF2B5EF4-FFF2-40B4-BE49-F238E27FC236}">
                  <a16:creationId xmlns:a16="http://schemas.microsoft.com/office/drawing/2014/main" id="{09241809-4CD5-4A85-A880-337AF4B6389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5AE6DE55-9DD3-468D-9AA2-177D3978EBE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EE7D1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93" name="Ovaal 92">
              <a:extLst>
                <a:ext uri="{FF2B5EF4-FFF2-40B4-BE49-F238E27FC236}">
                  <a16:creationId xmlns:a16="http://schemas.microsoft.com/office/drawing/2014/main" id="{377562B6-5D4B-4BD6-9555-5AD0B2036B07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5F6C7BDA-6C95-496E-8CD8-2289873BE33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95" name="Rechthoek 94">
              <a:extLst>
                <a:ext uri="{FF2B5EF4-FFF2-40B4-BE49-F238E27FC236}">
                  <a16:creationId xmlns:a16="http://schemas.microsoft.com/office/drawing/2014/main" id="{577AB727-C373-4BEB-B2E4-C3CD62ACC3A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55600" marR="0" lvl="1" indent="-1778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96" name="Ovaal 95">
              <a:extLst>
                <a:ext uri="{FF2B5EF4-FFF2-40B4-BE49-F238E27FC236}">
                  <a16:creationId xmlns:a16="http://schemas.microsoft.com/office/drawing/2014/main" id="{688180DC-DFD1-4CF3-9A86-432B5D2212F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7" name="Rechthoek 96">
              <a:extLst>
                <a:ext uri="{FF2B5EF4-FFF2-40B4-BE49-F238E27FC236}">
                  <a16:creationId xmlns:a16="http://schemas.microsoft.com/office/drawing/2014/main" id="{80908059-E6E3-4483-B624-AC2A2B2C35A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2" indent="-176213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Calibri Light" panose="020F0302020204030204" pitchFamily="34" charset="0"/>
                <a:buChar char="-"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B4381605-3AD9-401C-BB34-96FEE30EE0F6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70404C01-88D2-41B1-8B96-C209FE9F937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Default text</a:t>
              </a: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4BAA9821-7F87-4187-8269-87E8CD451FA5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DC48E57C-4763-4E1D-A221-4D3525ADE9B9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#1</a:t>
              </a:r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796AD9A8-E3E8-4E77-A00F-FE75641B2DFE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F5893D6C-EDDA-4099-8A67-75968313AA52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6874F19F-0F09-4137-A329-6CAD946D902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CEBF1D32-CE04-4FDF-9B0E-842E3DF21131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33DD4AF4-BB93-480A-A0F8-05F868B3B55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E8B7332A-1D6D-4358-B0D6-04A664B99C25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prstClr val="black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2547737F-5E80-4771-8139-7FD24E538F83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000C8F80-B317-43CB-96C9-56A9471A580E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5" indent="0" algn="l" defTabSz="9144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>
                  <a:srgbClr val="002E67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Header #2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55448CBF-D5F7-4457-8D06-D6D6F9E88AD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Want to know more?</a:t>
              </a:r>
              <a:b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Go to the tab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'SLIDEBUILDER’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kumimoji="0" lang="en-GB" sz="1200" b="1" i="0" u="none" strike="noStrike" kern="1200" cap="all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‘Inspiration'</a:t>
              </a:r>
            </a:p>
          </p:txBody>
        </p:sp>
        <p:grpSp>
          <p:nvGrpSpPr>
            <p:cNvPr id="118" name="ICOON_info">
              <a:extLst>
                <a:ext uri="{FF2B5EF4-FFF2-40B4-BE49-F238E27FC236}">
                  <a16:creationId xmlns:a16="http://schemas.microsoft.com/office/drawing/2014/main" id="{40B523D6-4F74-4B9C-A946-F40C63E0D0F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166" name="Ovaal 165">
                <a:extLst>
                  <a:ext uri="{FF2B5EF4-FFF2-40B4-BE49-F238E27FC236}">
                    <a16:creationId xmlns:a16="http://schemas.microsoft.com/office/drawing/2014/main" id="{744C4A72-8EDA-4643-89DF-CB4E685E10D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all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67" name="Graphic 163" descr="Informatie">
                <a:extLst>
                  <a:ext uri="{FF2B5EF4-FFF2-40B4-BE49-F238E27FC236}">
                    <a16:creationId xmlns:a16="http://schemas.microsoft.com/office/drawing/2014/main" id="{A2BE4E0B-982E-438B-BAC6-3271E4E4FE9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9" name="VOORBEELD">
              <a:extLst>
                <a:ext uri="{FF2B5EF4-FFF2-40B4-BE49-F238E27FC236}">
                  <a16:creationId xmlns:a16="http://schemas.microsoft.com/office/drawing/2014/main" id="{1E6AD65C-D5F2-40AD-AC7F-D9D3BA26C5A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26" name="Rechthoek 125">
                <a:extLst>
                  <a:ext uri="{FF2B5EF4-FFF2-40B4-BE49-F238E27FC236}">
                    <a16:creationId xmlns:a16="http://schemas.microsoft.com/office/drawing/2014/main" id="{11EC079B-1508-47B2-82B9-B1A64C03BD2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375623E6-4388-453D-8DD9-C646279229E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211F2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D659FF84-EEB4-428D-8A21-BD840C8F1BF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9" name="Groep 158">
                  <a:extLst>
                    <a:ext uri="{FF2B5EF4-FFF2-40B4-BE49-F238E27FC236}">
                      <a16:creationId xmlns:a16="http://schemas.microsoft.com/office/drawing/2014/main" id="{AF05BC6A-3AEB-4729-8B0A-52976D6C1D8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61" name="Rechte verbindingslijn 160">
                    <a:extLst>
                      <a:ext uri="{FF2B5EF4-FFF2-40B4-BE49-F238E27FC236}">
                        <a16:creationId xmlns:a16="http://schemas.microsoft.com/office/drawing/2014/main" id="{CDF81542-742C-4010-91A4-EEBA0A0A9E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2" name="Rechte verbindingslijn 161">
                    <a:extLst>
                      <a:ext uri="{FF2B5EF4-FFF2-40B4-BE49-F238E27FC236}">
                        <a16:creationId xmlns:a16="http://schemas.microsoft.com/office/drawing/2014/main" id="{F6B5967D-A793-4EEA-BF0A-8C09F20A46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3" name="Rechte verbindingslijn 162">
                    <a:extLst>
                      <a:ext uri="{FF2B5EF4-FFF2-40B4-BE49-F238E27FC236}">
                        <a16:creationId xmlns:a16="http://schemas.microsoft.com/office/drawing/2014/main" id="{BDD5B0E6-13D3-4EDB-ACE3-54EF629805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4" name="Rechte verbindingslijn 163">
                    <a:extLst>
                      <a:ext uri="{FF2B5EF4-FFF2-40B4-BE49-F238E27FC236}">
                        <a16:creationId xmlns:a16="http://schemas.microsoft.com/office/drawing/2014/main" id="{24EFDD29-283B-42A7-8C70-F867E28468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65" name="Rechte verbindingslijn 164">
                    <a:extLst>
                      <a:ext uri="{FF2B5EF4-FFF2-40B4-BE49-F238E27FC236}">
                        <a16:creationId xmlns:a16="http://schemas.microsoft.com/office/drawing/2014/main" id="{CB2E5787-03FE-4EB2-976B-256CB56C3D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60" name="Pijl: rechts 159">
                  <a:extLst>
                    <a:ext uri="{FF2B5EF4-FFF2-40B4-BE49-F238E27FC236}">
                      <a16:creationId xmlns:a16="http://schemas.microsoft.com/office/drawing/2014/main" id="{49473D2B-0548-436A-900D-7159F8B3405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452A6A0B-3431-4F48-960F-F2D59C4D7A1C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52" name="Groep 151">
                  <a:extLst>
                    <a:ext uri="{FF2B5EF4-FFF2-40B4-BE49-F238E27FC236}">
                      <a16:creationId xmlns:a16="http://schemas.microsoft.com/office/drawing/2014/main" id="{85D49760-23E2-44BE-84FD-790720BB8F2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F60DB575-79B5-4B23-8011-30ACD607CA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154">
                    <a:extLst>
                      <a:ext uri="{FF2B5EF4-FFF2-40B4-BE49-F238E27FC236}">
                        <a16:creationId xmlns:a16="http://schemas.microsoft.com/office/drawing/2014/main" id="{35787360-A21F-4A20-B7D3-1C89CAC1A0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155">
                    <a:extLst>
                      <a:ext uri="{FF2B5EF4-FFF2-40B4-BE49-F238E27FC236}">
                        <a16:creationId xmlns:a16="http://schemas.microsoft.com/office/drawing/2014/main" id="{E3CA51C2-E750-4A3B-A354-26AE8678A3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E37B16ED-8FE3-4C0C-9258-E8F5877845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5DA9CAB8-F7F4-4D88-ADC0-5C227EDEF21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3" name="Pijl: rechts 152">
                  <a:extLst>
                    <a:ext uri="{FF2B5EF4-FFF2-40B4-BE49-F238E27FC236}">
                      <a16:creationId xmlns:a16="http://schemas.microsoft.com/office/drawing/2014/main" id="{E62A47CE-431B-497F-8045-CB8378FAEEE1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30" name="Rechte verbindingslijn 129">
                <a:extLst>
                  <a:ext uri="{FF2B5EF4-FFF2-40B4-BE49-F238E27FC236}">
                    <a16:creationId xmlns:a16="http://schemas.microsoft.com/office/drawing/2014/main" id="{42CFD09D-24E7-4E81-B7C0-A5EF407CCA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4BF2D6F0-504C-43CE-A385-A35BBE27B6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1A079E1C-DEC1-4281-8B2C-6BD5430AC8BC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98EE08A2-607F-4932-BA85-3BD159E875C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2DFD3F07-25AE-4967-8222-886BD7E79650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44" name="Rechthoek 143">
                  <a:extLst>
                    <a:ext uri="{FF2B5EF4-FFF2-40B4-BE49-F238E27FC236}">
                      <a16:creationId xmlns:a16="http://schemas.microsoft.com/office/drawing/2014/main" id="{EB5D9400-A43C-4498-89E1-DE311913BC8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5" name="Groep 144">
                  <a:extLst>
                    <a:ext uri="{FF2B5EF4-FFF2-40B4-BE49-F238E27FC236}">
                      <a16:creationId xmlns:a16="http://schemas.microsoft.com/office/drawing/2014/main" id="{5CCEDB15-C1B6-44B6-A903-192A1BE89E8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7" name="Rechte verbindingslijn 146">
                    <a:extLst>
                      <a:ext uri="{FF2B5EF4-FFF2-40B4-BE49-F238E27FC236}">
                        <a16:creationId xmlns:a16="http://schemas.microsoft.com/office/drawing/2014/main" id="{DF1F1120-4331-497E-ACD1-95216AFEC6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147">
                    <a:extLst>
                      <a:ext uri="{FF2B5EF4-FFF2-40B4-BE49-F238E27FC236}">
                        <a16:creationId xmlns:a16="http://schemas.microsoft.com/office/drawing/2014/main" id="{2F735044-E976-4815-8372-DED23C8060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148">
                    <a:extLst>
                      <a:ext uri="{FF2B5EF4-FFF2-40B4-BE49-F238E27FC236}">
                        <a16:creationId xmlns:a16="http://schemas.microsoft.com/office/drawing/2014/main" id="{B37B150B-8BCD-473E-BB00-EC070B9904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149">
                    <a:extLst>
                      <a:ext uri="{FF2B5EF4-FFF2-40B4-BE49-F238E27FC236}">
                        <a16:creationId xmlns:a16="http://schemas.microsoft.com/office/drawing/2014/main" id="{D60A1870-CF16-4D87-A6DD-C2563C0D3B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150">
                    <a:extLst>
                      <a:ext uri="{FF2B5EF4-FFF2-40B4-BE49-F238E27FC236}">
                        <a16:creationId xmlns:a16="http://schemas.microsoft.com/office/drawing/2014/main" id="{0A6BC048-5CCB-4B45-9047-5A6FD489451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6" name="Pijl: rechts 145">
                  <a:extLst>
                    <a:ext uri="{FF2B5EF4-FFF2-40B4-BE49-F238E27FC236}">
                      <a16:creationId xmlns:a16="http://schemas.microsoft.com/office/drawing/2014/main" id="{771EBB71-CC56-4272-8928-840007F84AB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35" name="Groep 134">
                <a:extLst>
                  <a:ext uri="{FF2B5EF4-FFF2-40B4-BE49-F238E27FC236}">
                    <a16:creationId xmlns:a16="http://schemas.microsoft.com/office/drawing/2014/main" id="{0B8C69B5-2A49-4169-86F6-066661A1F4F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36" name="Rechthoek 135">
                  <a:extLst>
                    <a:ext uri="{FF2B5EF4-FFF2-40B4-BE49-F238E27FC236}">
                      <a16:creationId xmlns:a16="http://schemas.microsoft.com/office/drawing/2014/main" id="{C29F1FA7-62FD-4091-8426-FD2C744C9A9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389D1E6F-3EF9-478A-B631-D48C779313B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7A9AE50E-97E3-4AA3-899A-F9D243882D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139">
                    <a:extLst>
                      <a:ext uri="{FF2B5EF4-FFF2-40B4-BE49-F238E27FC236}">
                        <a16:creationId xmlns:a16="http://schemas.microsoft.com/office/drawing/2014/main" id="{66BF118C-AB26-437D-847D-9ABE1A363B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140">
                    <a:extLst>
                      <a:ext uri="{FF2B5EF4-FFF2-40B4-BE49-F238E27FC236}">
                        <a16:creationId xmlns:a16="http://schemas.microsoft.com/office/drawing/2014/main" id="{A4299F04-638C-49E5-8227-D04557F5E6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141">
                    <a:extLst>
                      <a:ext uri="{FF2B5EF4-FFF2-40B4-BE49-F238E27FC236}">
                        <a16:creationId xmlns:a16="http://schemas.microsoft.com/office/drawing/2014/main" id="{E7567460-C169-4291-8429-6DF5D6AAD8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142">
                    <a:extLst>
                      <a:ext uri="{FF2B5EF4-FFF2-40B4-BE49-F238E27FC236}">
                        <a16:creationId xmlns:a16="http://schemas.microsoft.com/office/drawing/2014/main" id="{5148EC3C-10DD-4E8B-80BA-316D2585FC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8" name="Pijl: rechts 137">
                  <a:extLst>
                    <a:ext uri="{FF2B5EF4-FFF2-40B4-BE49-F238E27FC236}">
                      <a16:creationId xmlns:a16="http://schemas.microsoft.com/office/drawing/2014/main" id="{2EEB6F01-9279-4FA5-91C5-2E0F3F552D6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7B3C3213-67D6-42CA-83DC-3CD5ABD634EA}"/>
                </a:ext>
              </a:extLst>
            </p:cNvPr>
            <p:cNvGrpSpPr/>
            <p:nvPr userDrawn="1"/>
          </p:nvGrpSpPr>
          <p:grpSpPr>
            <a:xfrm>
              <a:off x="-938434" y="4663037"/>
              <a:ext cx="627798" cy="576693"/>
              <a:chOff x="-1753862" y="6112775"/>
              <a:chExt cx="759635" cy="697798"/>
            </a:xfrm>
          </p:grpSpPr>
          <p:grpSp>
            <p:nvGrpSpPr>
              <p:cNvPr id="121" name="Inspireren">
                <a:extLst>
                  <a:ext uri="{FF2B5EF4-FFF2-40B4-BE49-F238E27FC236}">
                    <a16:creationId xmlns:a16="http://schemas.microsoft.com/office/drawing/2014/main" id="{1812D2FC-2000-4A9B-B932-75DE6D51A21B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3" name="Freeform 12">
                  <a:extLst>
                    <a:ext uri="{FF2B5EF4-FFF2-40B4-BE49-F238E27FC236}">
                      <a16:creationId xmlns:a16="http://schemas.microsoft.com/office/drawing/2014/main" id="{AD8190E8-898F-4DEC-8B28-D78B39EBC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 13">
                  <a:extLst>
                    <a:ext uri="{FF2B5EF4-FFF2-40B4-BE49-F238E27FC236}">
                      <a16:creationId xmlns:a16="http://schemas.microsoft.com/office/drawing/2014/main" id="{53104084-AB3E-44EF-8A6F-DE83DDFFE6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Freeform 14">
                  <a:extLst>
                    <a:ext uri="{FF2B5EF4-FFF2-40B4-BE49-F238E27FC236}">
                      <a16:creationId xmlns:a16="http://schemas.microsoft.com/office/drawing/2014/main" id="{15B5FC12-5082-46E6-8CBE-5F725A5CB82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9546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2" name="Tekstvak 121">
                <a:extLst>
                  <a:ext uri="{FF2B5EF4-FFF2-40B4-BE49-F238E27FC236}">
                    <a16:creationId xmlns:a16="http://schemas.microsoft.com/office/drawing/2014/main" id="{D8075BC8-74B0-420A-BA71-46BC514555A6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1803065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0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Afbeelding 32">
            <a:extLst>
              <a:ext uri="{FF2B5EF4-FFF2-40B4-BE49-F238E27FC236}">
                <a16:creationId xmlns:a16="http://schemas.microsoft.com/office/drawing/2014/main" id="{7B9E42D2-103A-4564-948C-7054B6E5C0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ijdelijke aanduiding voor tekst 20">
            <a:extLst>
              <a:ext uri="{FF2B5EF4-FFF2-40B4-BE49-F238E27FC236}">
                <a16:creationId xmlns:a16="http://schemas.microsoft.com/office/drawing/2014/main" id="{CB90CF4F-6F9C-432B-B11F-C67CA1A070E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96000" y="398127"/>
            <a:ext cx="4325772" cy="5353434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C7B0F1B-4775-4B42-8F0A-C1E8EA317E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96000" y="397893"/>
            <a:ext cx="4325772" cy="5353434"/>
          </a:xfrm>
          <a:solidFill>
            <a:schemeClr val="bg1">
              <a:lumMod val="95000"/>
            </a:schemeClr>
          </a:solidFill>
        </p:spPr>
        <p:txBody>
          <a:bodyPr lIns="900000" tIns="1800000" rIns="900000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GB" sz="1200" i="1" kern="1200" noProof="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10E6E6F2-2488-4212-BF27-AE7F5412F7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9772" y="1650648"/>
            <a:ext cx="7866228" cy="3730277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772" y="792000"/>
            <a:ext cx="5886228" cy="4165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63055" y="2011924"/>
            <a:ext cx="2614778" cy="405425"/>
          </a:xfrm>
        </p:spPr>
        <p:txBody>
          <a:bodyPr vert="horz"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E88A-B9E0-4B9D-A19C-68E60FF8521A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AGENDA 10x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EC668B21-F9ED-4FF6-A31A-215A79872F2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7BEFD41-9CEC-4DC3-9B78-D606BFD7DC2C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B158295-FA2A-45CD-AD42-66BEE0F8ABC6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DA0C438-CD76-4613-9F16-FB0DA32CBAF7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8795B9E-7BFB-4B87-8BB7-C53C7D5D8E38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BC70BBD-58C7-416B-A09B-EC7A9D2307A8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4D6384B-A899-45E8-8C66-C6284ACD907B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EEB7B76-2F66-466B-B663-BFC37344118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79BBB87-9405-4F07-AD67-C5B1FCA5F95B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0F4B063-6A3E-464C-8E97-4473278C5219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8CD54FA-CAD4-40EF-B5F6-95728290789D}"/>
                </a:ext>
              </a:extLst>
            </p:cNvPr>
            <p:cNvSpPr/>
            <p:nvPr userDrawn="1"/>
          </p:nvSpPr>
          <p:spPr>
            <a:xfrm>
              <a:off x="3929772" y="0"/>
              <a:ext cx="396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20D8329-AEC0-42EF-90A3-35D1329EBA41}"/>
                </a:ext>
              </a:extLst>
            </p:cNvPr>
            <p:cNvSpPr/>
            <p:nvPr userDrawn="1"/>
          </p:nvSpPr>
          <p:spPr>
            <a:xfrm>
              <a:off x="0" y="1654903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04870A5-868A-4476-98EC-593C6AAF06BD}"/>
                </a:ext>
              </a:extLst>
            </p:cNvPr>
            <p:cNvSpPr/>
            <p:nvPr userDrawn="1"/>
          </p:nvSpPr>
          <p:spPr>
            <a:xfrm>
              <a:off x="4721772" y="0"/>
              <a:ext cx="792000" cy="16463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3C261DD-E11A-44F4-8C87-D69F9D177F2C}"/>
                </a:ext>
              </a:extLst>
            </p:cNvPr>
            <p:cNvSpPr/>
            <p:nvPr userDrawn="1"/>
          </p:nvSpPr>
          <p:spPr>
            <a:xfrm>
              <a:off x="0" y="538518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A7A861D2-D278-46FA-80AD-489287BD9411}"/>
                </a:ext>
              </a:extLst>
            </p:cNvPr>
            <p:cNvSpPr/>
            <p:nvPr userDrawn="1"/>
          </p:nvSpPr>
          <p:spPr>
            <a:xfrm>
              <a:off x="0" y="502518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5" name="Tijdelijke aanduiding voor verticale tekst 2">
            <a:extLst>
              <a:ext uri="{FF2B5EF4-FFF2-40B4-BE49-F238E27FC236}">
                <a16:creationId xmlns:a16="http://schemas.microsoft.com/office/drawing/2014/main" id="{FEA7E7B2-D259-4175-BF2E-E53F44D38EC0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4863055" y="2646824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26" name="Tijdelijke aanduiding voor verticale tekst 2">
            <a:extLst>
              <a:ext uri="{FF2B5EF4-FFF2-40B4-BE49-F238E27FC236}">
                <a16:creationId xmlns:a16="http://schemas.microsoft.com/office/drawing/2014/main" id="{840FC4CE-C1DC-46EF-A720-64528B7E17DC}"/>
              </a:ext>
            </a:extLst>
          </p:cNvPr>
          <p:cNvSpPr>
            <a:spLocks noGrp="1"/>
          </p:cNvSpPr>
          <p:nvPr>
            <p:ph type="body" orient="vert" idx="16" hasCustomPrompt="1"/>
          </p:nvPr>
        </p:nvSpPr>
        <p:spPr>
          <a:xfrm>
            <a:off x="4863055" y="3291322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8BEF4211-7266-495A-A84E-E2D024E165A1}"/>
              </a:ext>
            </a:extLst>
          </p:cNvPr>
          <p:cNvSpPr>
            <a:spLocks noGrp="1"/>
          </p:cNvSpPr>
          <p:nvPr>
            <p:ph type="body" orient="vert" idx="17" hasCustomPrompt="1"/>
          </p:nvPr>
        </p:nvSpPr>
        <p:spPr>
          <a:xfrm>
            <a:off x="4863055" y="3924148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5E694324-3881-450D-B265-68158BBEB1CE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4325772" y="2014902"/>
            <a:ext cx="432729" cy="438303"/>
          </a:xfrm>
        </p:spPr>
        <p:txBody>
          <a:bodyPr vert="horz" anchor="b"/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B0DFA283-227C-4C0A-B165-6E09A2A5976B}"/>
              </a:ext>
            </a:extLst>
          </p:cNvPr>
          <p:cNvSpPr>
            <a:spLocks noGrp="1"/>
          </p:cNvSpPr>
          <p:nvPr>
            <p:ph type="body" orient="vert" idx="23" hasCustomPrompt="1"/>
          </p:nvPr>
        </p:nvSpPr>
        <p:spPr>
          <a:xfrm>
            <a:off x="4325772" y="2646824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39" name="Tijdelijke aanduiding voor verticale tekst 2">
            <a:extLst>
              <a:ext uri="{FF2B5EF4-FFF2-40B4-BE49-F238E27FC236}">
                <a16:creationId xmlns:a16="http://schemas.microsoft.com/office/drawing/2014/main" id="{2A3EFE7A-E03E-46AF-9D17-153478FB0AD1}"/>
              </a:ext>
            </a:extLst>
          </p:cNvPr>
          <p:cNvSpPr>
            <a:spLocks noGrp="1"/>
          </p:cNvSpPr>
          <p:nvPr>
            <p:ph type="body" orient="vert" idx="24" hasCustomPrompt="1"/>
          </p:nvPr>
        </p:nvSpPr>
        <p:spPr>
          <a:xfrm>
            <a:off x="4325772" y="3291322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40" name="Tijdelijke aanduiding voor verticale tekst 2">
            <a:extLst>
              <a:ext uri="{FF2B5EF4-FFF2-40B4-BE49-F238E27FC236}">
                <a16:creationId xmlns:a16="http://schemas.microsoft.com/office/drawing/2014/main" id="{AAF61698-18AF-4093-B93F-7C8E126A8DBB}"/>
              </a:ext>
            </a:extLst>
          </p:cNvPr>
          <p:cNvSpPr>
            <a:spLocks noGrp="1"/>
          </p:cNvSpPr>
          <p:nvPr>
            <p:ph type="body" orient="vert" idx="25" hasCustomPrompt="1"/>
          </p:nvPr>
        </p:nvSpPr>
        <p:spPr>
          <a:xfrm>
            <a:off x="4325772" y="3924148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46" name="Tijdelijke aanduiding voor verticale tekst 2">
            <a:extLst>
              <a:ext uri="{FF2B5EF4-FFF2-40B4-BE49-F238E27FC236}">
                <a16:creationId xmlns:a16="http://schemas.microsoft.com/office/drawing/2014/main" id="{09926D9B-1DB9-4694-BAEE-FEB9E0482734}"/>
              </a:ext>
            </a:extLst>
          </p:cNvPr>
          <p:cNvSpPr>
            <a:spLocks noGrp="1"/>
          </p:cNvSpPr>
          <p:nvPr>
            <p:ph type="body" orient="vert" idx="30" hasCustomPrompt="1"/>
          </p:nvPr>
        </p:nvSpPr>
        <p:spPr>
          <a:xfrm>
            <a:off x="4863055" y="4391288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8" name="Tijdelijke aanduiding voor verticale tekst 2">
            <a:extLst>
              <a:ext uri="{FF2B5EF4-FFF2-40B4-BE49-F238E27FC236}">
                <a16:creationId xmlns:a16="http://schemas.microsoft.com/office/drawing/2014/main" id="{6FB26119-AB11-4CB0-B298-B06222A15049}"/>
              </a:ext>
            </a:extLst>
          </p:cNvPr>
          <p:cNvSpPr>
            <a:spLocks noGrp="1"/>
          </p:cNvSpPr>
          <p:nvPr>
            <p:ph type="body" orient="vert" idx="32" hasCustomPrompt="1"/>
          </p:nvPr>
        </p:nvSpPr>
        <p:spPr>
          <a:xfrm>
            <a:off x="4863055" y="3781839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0" name="Tijdelijke aanduiding voor verticale tekst 2">
            <a:extLst>
              <a:ext uri="{FF2B5EF4-FFF2-40B4-BE49-F238E27FC236}">
                <a16:creationId xmlns:a16="http://schemas.microsoft.com/office/drawing/2014/main" id="{194CDE03-E402-4D30-93C6-6C6A41A4E705}"/>
              </a:ext>
            </a:extLst>
          </p:cNvPr>
          <p:cNvSpPr>
            <a:spLocks noGrp="1"/>
          </p:cNvSpPr>
          <p:nvPr>
            <p:ph type="body" orient="vert" idx="34" hasCustomPrompt="1"/>
          </p:nvPr>
        </p:nvSpPr>
        <p:spPr>
          <a:xfrm>
            <a:off x="4863055" y="3116089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41FFD42E-8119-48CB-9A59-AFC10BF2BB0C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4863055" y="2478802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31" name="Tijdelijke aanduiding voor verticale tekst 2">
            <a:extLst>
              <a:ext uri="{FF2B5EF4-FFF2-40B4-BE49-F238E27FC236}">
                <a16:creationId xmlns:a16="http://schemas.microsoft.com/office/drawing/2014/main" id="{030DA754-C25C-4D0B-B912-1341B75A3D29}"/>
              </a:ext>
            </a:extLst>
          </p:cNvPr>
          <p:cNvSpPr>
            <a:spLocks noGrp="1"/>
          </p:cNvSpPr>
          <p:nvPr>
            <p:ph type="body" orient="vert" idx="39" hasCustomPrompt="1"/>
          </p:nvPr>
        </p:nvSpPr>
        <p:spPr>
          <a:xfrm>
            <a:off x="4863055" y="4567743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32" name="Tijdelijke aanduiding voor verticale tekst 2">
            <a:extLst>
              <a:ext uri="{FF2B5EF4-FFF2-40B4-BE49-F238E27FC236}">
                <a16:creationId xmlns:a16="http://schemas.microsoft.com/office/drawing/2014/main" id="{4D105B89-E6A7-4B2B-9DA3-1AA66E49E1C0}"/>
              </a:ext>
            </a:extLst>
          </p:cNvPr>
          <p:cNvSpPr>
            <a:spLocks noGrp="1"/>
          </p:cNvSpPr>
          <p:nvPr>
            <p:ph type="body" orient="vert" idx="40" hasCustomPrompt="1"/>
          </p:nvPr>
        </p:nvSpPr>
        <p:spPr>
          <a:xfrm>
            <a:off x="4325772" y="4567743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133" name="Tijdelijke aanduiding voor verticale tekst 2">
            <a:extLst>
              <a:ext uri="{FF2B5EF4-FFF2-40B4-BE49-F238E27FC236}">
                <a16:creationId xmlns:a16="http://schemas.microsoft.com/office/drawing/2014/main" id="{723D71E5-7671-4C89-8942-1C3CD3BE8D07}"/>
              </a:ext>
            </a:extLst>
          </p:cNvPr>
          <p:cNvSpPr>
            <a:spLocks noGrp="1"/>
          </p:cNvSpPr>
          <p:nvPr>
            <p:ph type="body" orient="vert" idx="41" hasCustomPrompt="1"/>
          </p:nvPr>
        </p:nvSpPr>
        <p:spPr>
          <a:xfrm>
            <a:off x="4863055" y="5025975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43" name="Tijdelijke aanduiding voor verticale tekst 2">
            <a:extLst>
              <a:ext uri="{FF2B5EF4-FFF2-40B4-BE49-F238E27FC236}">
                <a16:creationId xmlns:a16="http://schemas.microsoft.com/office/drawing/2014/main" id="{196A0AEE-D19B-4A21-B6FA-763DEAE90E7A}"/>
              </a:ext>
            </a:extLst>
          </p:cNvPr>
          <p:cNvSpPr>
            <a:spLocks noGrp="1"/>
          </p:cNvSpPr>
          <p:nvPr>
            <p:ph type="body" orient="vert" idx="42" hasCustomPrompt="1"/>
          </p:nvPr>
        </p:nvSpPr>
        <p:spPr>
          <a:xfrm>
            <a:off x="8802009" y="2011924"/>
            <a:ext cx="2614778" cy="405425"/>
          </a:xfrm>
        </p:spPr>
        <p:txBody>
          <a:bodyPr vert="horz"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44" name="Tijdelijke aanduiding voor verticale tekst 2">
            <a:extLst>
              <a:ext uri="{FF2B5EF4-FFF2-40B4-BE49-F238E27FC236}">
                <a16:creationId xmlns:a16="http://schemas.microsoft.com/office/drawing/2014/main" id="{F530B93C-C845-4533-B8E6-BB0F940E4FE3}"/>
              </a:ext>
            </a:extLst>
          </p:cNvPr>
          <p:cNvSpPr>
            <a:spLocks noGrp="1"/>
          </p:cNvSpPr>
          <p:nvPr>
            <p:ph type="body" orient="vert" idx="43" hasCustomPrompt="1"/>
          </p:nvPr>
        </p:nvSpPr>
        <p:spPr>
          <a:xfrm>
            <a:off x="8802009" y="2646824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45" name="Tijdelijke aanduiding voor verticale tekst 2">
            <a:extLst>
              <a:ext uri="{FF2B5EF4-FFF2-40B4-BE49-F238E27FC236}">
                <a16:creationId xmlns:a16="http://schemas.microsoft.com/office/drawing/2014/main" id="{4CD4C08E-54F1-465A-B8B4-656C24D14ACB}"/>
              </a:ext>
            </a:extLst>
          </p:cNvPr>
          <p:cNvSpPr>
            <a:spLocks noGrp="1"/>
          </p:cNvSpPr>
          <p:nvPr>
            <p:ph type="body" orient="vert" idx="44" hasCustomPrompt="1"/>
          </p:nvPr>
        </p:nvSpPr>
        <p:spPr>
          <a:xfrm>
            <a:off x="8802009" y="3291322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46" name="Tijdelijke aanduiding voor verticale tekst 2">
            <a:extLst>
              <a:ext uri="{FF2B5EF4-FFF2-40B4-BE49-F238E27FC236}">
                <a16:creationId xmlns:a16="http://schemas.microsoft.com/office/drawing/2014/main" id="{F5ACD2F4-F1A1-4CB7-9376-AC02A0002E0C}"/>
              </a:ext>
            </a:extLst>
          </p:cNvPr>
          <p:cNvSpPr>
            <a:spLocks noGrp="1"/>
          </p:cNvSpPr>
          <p:nvPr>
            <p:ph type="body" orient="vert" idx="45" hasCustomPrompt="1"/>
          </p:nvPr>
        </p:nvSpPr>
        <p:spPr>
          <a:xfrm>
            <a:off x="8802009" y="3924148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47" name="Tijdelijke aanduiding voor verticale tekst 2">
            <a:extLst>
              <a:ext uri="{FF2B5EF4-FFF2-40B4-BE49-F238E27FC236}">
                <a16:creationId xmlns:a16="http://schemas.microsoft.com/office/drawing/2014/main" id="{05A5C941-1285-4F60-AEB8-010BD5A0385C}"/>
              </a:ext>
            </a:extLst>
          </p:cNvPr>
          <p:cNvSpPr>
            <a:spLocks noGrp="1"/>
          </p:cNvSpPr>
          <p:nvPr>
            <p:ph type="body" orient="vert" idx="46" hasCustomPrompt="1"/>
          </p:nvPr>
        </p:nvSpPr>
        <p:spPr>
          <a:xfrm>
            <a:off x="8264726" y="2014902"/>
            <a:ext cx="432729" cy="438303"/>
          </a:xfrm>
        </p:spPr>
        <p:txBody>
          <a:bodyPr vert="horz" anchor="b"/>
          <a:lstStyle>
            <a:lvl1pPr marL="0" indent="0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148" name="Tijdelijke aanduiding voor verticale tekst 2">
            <a:extLst>
              <a:ext uri="{FF2B5EF4-FFF2-40B4-BE49-F238E27FC236}">
                <a16:creationId xmlns:a16="http://schemas.microsoft.com/office/drawing/2014/main" id="{DEAE2288-0F20-4033-9216-FB818D41DDD9}"/>
              </a:ext>
            </a:extLst>
          </p:cNvPr>
          <p:cNvSpPr>
            <a:spLocks noGrp="1"/>
          </p:cNvSpPr>
          <p:nvPr>
            <p:ph type="body" orient="vert" idx="47" hasCustomPrompt="1"/>
          </p:nvPr>
        </p:nvSpPr>
        <p:spPr>
          <a:xfrm>
            <a:off x="8264726" y="2646824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151" name="Tijdelijke aanduiding voor verticale tekst 2">
            <a:extLst>
              <a:ext uri="{FF2B5EF4-FFF2-40B4-BE49-F238E27FC236}">
                <a16:creationId xmlns:a16="http://schemas.microsoft.com/office/drawing/2014/main" id="{96A0EAF6-1EF6-4F34-90B0-C3FE9F2E268A}"/>
              </a:ext>
            </a:extLst>
          </p:cNvPr>
          <p:cNvSpPr>
            <a:spLocks noGrp="1"/>
          </p:cNvSpPr>
          <p:nvPr>
            <p:ph type="body" orient="vert" idx="50" hasCustomPrompt="1"/>
          </p:nvPr>
        </p:nvSpPr>
        <p:spPr>
          <a:xfrm>
            <a:off x="8802009" y="4391288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52" name="Tijdelijke aanduiding voor verticale tekst 2">
            <a:extLst>
              <a:ext uri="{FF2B5EF4-FFF2-40B4-BE49-F238E27FC236}">
                <a16:creationId xmlns:a16="http://schemas.microsoft.com/office/drawing/2014/main" id="{B1A3FBF2-EEDA-4BDC-AE8E-7B9A3B8AE51E}"/>
              </a:ext>
            </a:extLst>
          </p:cNvPr>
          <p:cNvSpPr>
            <a:spLocks noGrp="1"/>
          </p:cNvSpPr>
          <p:nvPr>
            <p:ph type="body" orient="vert" idx="51" hasCustomPrompt="1"/>
          </p:nvPr>
        </p:nvSpPr>
        <p:spPr>
          <a:xfrm>
            <a:off x="8802009" y="3781839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53" name="Tijdelijke aanduiding voor verticale tekst 2">
            <a:extLst>
              <a:ext uri="{FF2B5EF4-FFF2-40B4-BE49-F238E27FC236}">
                <a16:creationId xmlns:a16="http://schemas.microsoft.com/office/drawing/2014/main" id="{B5CBB884-EC89-4C20-98DE-9BFEC8339762}"/>
              </a:ext>
            </a:extLst>
          </p:cNvPr>
          <p:cNvSpPr>
            <a:spLocks noGrp="1"/>
          </p:cNvSpPr>
          <p:nvPr>
            <p:ph type="body" orient="vert" idx="52" hasCustomPrompt="1"/>
          </p:nvPr>
        </p:nvSpPr>
        <p:spPr>
          <a:xfrm>
            <a:off x="8802009" y="3116089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54" name="Tijdelijke aanduiding voor verticale tekst 2">
            <a:extLst>
              <a:ext uri="{FF2B5EF4-FFF2-40B4-BE49-F238E27FC236}">
                <a16:creationId xmlns:a16="http://schemas.microsoft.com/office/drawing/2014/main" id="{557EF7BA-AD4C-44FA-A306-58B0E65184E5}"/>
              </a:ext>
            </a:extLst>
          </p:cNvPr>
          <p:cNvSpPr>
            <a:spLocks noGrp="1"/>
          </p:cNvSpPr>
          <p:nvPr>
            <p:ph type="body" orient="vert" idx="53" hasCustomPrompt="1"/>
          </p:nvPr>
        </p:nvSpPr>
        <p:spPr>
          <a:xfrm>
            <a:off x="8802009" y="2478802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55" name="Tijdelijke aanduiding voor verticale tekst 2">
            <a:extLst>
              <a:ext uri="{FF2B5EF4-FFF2-40B4-BE49-F238E27FC236}">
                <a16:creationId xmlns:a16="http://schemas.microsoft.com/office/drawing/2014/main" id="{111B65F6-BF40-4BCC-8BE6-442220CAEF46}"/>
              </a:ext>
            </a:extLst>
          </p:cNvPr>
          <p:cNvSpPr>
            <a:spLocks noGrp="1"/>
          </p:cNvSpPr>
          <p:nvPr>
            <p:ph type="body" orient="vert" idx="54" hasCustomPrompt="1"/>
          </p:nvPr>
        </p:nvSpPr>
        <p:spPr>
          <a:xfrm>
            <a:off x="8802009" y="4567743"/>
            <a:ext cx="2614778" cy="405425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</a:p>
        </p:txBody>
      </p:sp>
      <p:sp>
        <p:nvSpPr>
          <p:cNvPr id="156" name="Tijdelijke aanduiding voor verticale tekst 2">
            <a:extLst>
              <a:ext uri="{FF2B5EF4-FFF2-40B4-BE49-F238E27FC236}">
                <a16:creationId xmlns:a16="http://schemas.microsoft.com/office/drawing/2014/main" id="{3A8AD4BE-A018-467B-B322-FFA7C36C7929}"/>
              </a:ext>
            </a:extLst>
          </p:cNvPr>
          <p:cNvSpPr>
            <a:spLocks noGrp="1"/>
          </p:cNvSpPr>
          <p:nvPr>
            <p:ph type="body" orient="vert" idx="55" hasCustomPrompt="1"/>
          </p:nvPr>
        </p:nvSpPr>
        <p:spPr>
          <a:xfrm>
            <a:off x="8264726" y="4567743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43633362-7B5A-448A-85F7-5F1CB21484F9}"/>
              </a:ext>
            </a:extLst>
          </p:cNvPr>
          <p:cNvSpPr>
            <a:spLocks noGrp="1"/>
          </p:cNvSpPr>
          <p:nvPr>
            <p:ph type="body" orient="vert" idx="56" hasCustomPrompt="1"/>
          </p:nvPr>
        </p:nvSpPr>
        <p:spPr>
          <a:xfrm>
            <a:off x="8802009" y="5025975"/>
            <a:ext cx="2614778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21" name="Groep 120">
            <a:extLst>
              <a:ext uri="{FF2B5EF4-FFF2-40B4-BE49-F238E27FC236}">
                <a16:creationId xmlns:a16="http://schemas.microsoft.com/office/drawing/2014/main" id="{1FE3436A-28BC-4EF6-A3B6-DAEC7FA0CDF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22" name="Vrije vorm: vorm 121">
              <a:extLst>
                <a:ext uri="{FF2B5EF4-FFF2-40B4-BE49-F238E27FC236}">
                  <a16:creationId xmlns:a16="http://schemas.microsoft.com/office/drawing/2014/main" id="{981744FD-9C85-4AE8-9525-88DAD9009A1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3" name="Vrije vorm: vorm 122">
              <a:extLst>
                <a:ext uri="{FF2B5EF4-FFF2-40B4-BE49-F238E27FC236}">
                  <a16:creationId xmlns:a16="http://schemas.microsoft.com/office/drawing/2014/main" id="{2DCAE771-2796-4A0A-80B5-58008C324E6A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4" name="Vrije vorm: vorm 123">
              <a:extLst>
                <a:ext uri="{FF2B5EF4-FFF2-40B4-BE49-F238E27FC236}">
                  <a16:creationId xmlns:a16="http://schemas.microsoft.com/office/drawing/2014/main" id="{5D015FFA-E776-4A53-9B57-F7C4CCF79E10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5" name="Vrije vorm: vorm 124">
              <a:extLst>
                <a:ext uri="{FF2B5EF4-FFF2-40B4-BE49-F238E27FC236}">
                  <a16:creationId xmlns:a16="http://schemas.microsoft.com/office/drawing/2014/main" id="{C48F0740-AD4E-4B5D-A94D-DD96654C788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26" name="Vrije vorm: vorm 125">
              <a:extLst>
                <a:ext uri="{FF2B5EF4-FFF2-40B4-BE49-F238E27FC236}">
                  <a16:creationId xmlns:a16="http://schemas.microsoft.com/office/drawing/2014/main" id="{125BEA8A-F4C6-4AB7-BE91-4FBB44A1FF0A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6" name="Vrije vorm: vorm 195">
              <a:extLst>
                <a:ext uri="{FF2B5EF4-FFF2-40B4-BE49-F238E27FC236}">
                  <a16:creationId xmlns:a16="http://schemas.microsoft.com/office/drawing/2014/main" id="{29CB9946-04BF-4BD0-BF83-496031350549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97" name="INSTRUCTION">
            <a:extLst>
              <a:ext uri="{FF2B5EF4-FFF2-40B4-BE49-F238E27FC236}">
                <a16:creationId xmlns:a16="http://schemas.microsoft.com/office/drawing/2014/main" id="{FEE7B9A2-B686-41B7-AA6D-792CAEE43DBD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F431CC1F-A3BE-40BA-A890-DB65F533FCB8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491904DB-2EC0-4F27-A0C0-B8B87D3DE7B9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Ovaal 199">
              <a:extLst>
                <a:ext uri="{FF2B5EF4-FFF2-40B4-BE49-F238E27FC236}">
                  <a16:creationId xmlns:a16="http://schemas.microsoft.com/office/drawing/2014/main" id="{33018A33-8151-4667-A584-B4C1167C37C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1" name="Rechthoek 200">
              <a:extLst>
                <a:ext uri="{FF2B5EF4-FFF2-40B4-BE49-F238E27FC236}">
                  <a16:creationId xmlns:a16="http://schemas.microsoft.com/office/drawing/2014/main" id="{90ED27AC-B4AD-48F7-8C88-E06E8122CCE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44A85790-4B78-412A-AADC-3E38D832F044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56" name="Rechthoek 255">
                <a:extLst>
                  <a:ext uri="{FF2B5EF4-FFF2-40B4-BE49-F238E27FC236}">
                    <a16:creationId xmlns:a16="http://schemas.microsoft.com/office/drawing/2014/main" id="{B6FB3CC3-F71B-46E8-8A2C-548600C0152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7" name="Ovaal 256">
                <a:extLst>
                  <a:ext uri="{FF2B5EF4-FFF2-40B4-BE49-F238E27FC236}">
                    <a16:creationId xmlns:a16="http://schemas.microsoft.com/office/drawing/2014/main" id="{57AE5811-609C-4C76-8ABD-2D5B659C06D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8" name="Vrije vorm: vorm 257">
                <a:extLst>
                  <a:ext uri="{FF2B5EF4-FFF2-40B4-BE49-F238E27FC236}">
                    <a16:creationId xmlns:a16="http://schemas.microsoft.com/office/drawing/2014/main" id="{2EF0167C-EB40-456B-818C-3D55A9C8FFB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9" name="Rechthoek: afgeronde hoeken 258">
                <a:extLst>
                  <a:ext uri="{FF2B5EF4-FFF2-40B4-BE49-F238E27FC236}">
                    <a16:creationId xmlns:a16="http://schemas.microsoft.com/office/drawing/2014/main" id="{8E1EA39A-C6E1-4227-AC47-F5006F365CD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60" name="Rechte verbindingslijn 259">
                <a:extLst>
                  <a:ext uri="{FF2B5EF4-FFF2-40B4-BE49-F238E27FC236}">
                    <a16:creationId xmlns:a16="http://schemas.microsoft.com/office/drawing/2014/main" id="{EE2BC39E-5A27-4C8A-8E21-361B658741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61" name="Rechte verbindingslijn 260">
                <a:extLst>
                  <a:ext uri="{FF2B5EF4-FFF2-40B4-BE49-F238E27FC236}">
                    <a16:creationId xmlns:a16="http://schemas.microsoft.com/office/drawing/2014/main" id="{0A09AFD9-D88E-47A2-A0B0-A0BB9CD8BD14}"/>
                  </a:ext>
                </a:extLst>
              </p:cNvPr>
              <p:cNvCxnSpPr>
                <a:cxnSpLocks/>
                <a:stCxn id="25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CDAF8EF3-CDFF-402A-9F05-43A95B6169D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097CFA37-B761-4E4B-AF7E-9CE56BC7F3A9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8BEE83A8-6F6C-452D-A645-B0D653D58E1E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53" name="Rechthoek 252">
                <a:extLst>
                  <a:ext uri="{FF2B5EF4-FFF2-40B4-BE49-F238E27FC236}">
                    <a16:creationId xmlns:a16="http://schemas.microsoft.com/office/drawing/2014/main" id="{41CC8821-8619-4720-9354-07252198F40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54" name="Rechte verbindingslijn 253">
                <a:extLst>
                  <a:ext uri="{FF2B5EF4-FFF2-40B4-BE49-F238E27FC236}">
                    <a16:creationId xmlns:a16="http://schemas.microsoft.com/office/drawing/2014/main" id="{12BA14BF-196E-4D38-A2C6-0DF639A92B0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55" name="Gelijkbenige driehoek 254">
                <a:extLst>
                  <a:ext uri="{FF2B5EF4-FFF2-40B4-BE49-F238E27FC236}">
                    <a16:creationId xmlns:a16="http://schemas.microsoft.com/office/drawing/2014/main" id="{E1B3FD6F-91A5-4D62-A956-B804F4A4FE9E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6" name="Ovaal 205">
              <a:extLst>
                <a:ext uri="{FF2B5EF4-FFF2-40B4-BE49-F238E27FC236}">
                  <a16:creationId xmlns:a16="http://schemas.microsoft.com/office/drawing/2014/main" id="{8D9B723D-EC20-4E8E-958C-7F93C95520C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7" name="Rechthoek 206">
              <a:extLst>
                <a:ext uri="{FF2B5EF4-FFF2-40B4-BE49-F238E27FC236}">
                  <a16:creationId xmlns:a16="http://schemas.microsoft.com/office/drawing/2014/main" id="{516454FB-28C2-4883-B295-6961368E2BA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8" name="ICOON_info">
              <a:extLst>
                <a:ext uri="{FF2B5EF4-FFF2-40B4-BE49-F238E27FC236}">
                  <a16:creationId xmlns:a16="http://schemas.microsoft.com/office/drawing/2014/main" id="{8FE8022A-0B07-466E-B9C6-D0AC7A65F084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251" name="Ovaal 250">
                <a:extLst>
                  <a:ext uri="{FF2B5EF4-FFF2-40B4-BE49-F238E27FC236}">
                    <a16:creationId xmlns:a16="http://schemas.microsoft.com/office/drawing/2014/main" id="{2398FC8E-847B-45E8-B156-BE9D9AAD17D6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2" name="Graphic 163" descr="Informatie">
                <a:extLst>
                  <a:ext uri="{FF2B5EF4-FFF2-40B4-BE49-F238E27FC236}">
                    <a16:creationId xmlns:a16="http://schemas.microsoft.com/office/drawing/2014/main" id="{3EFDFB81-8AF1-4E46-A5D0-653309C6BA6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9" name="Ovaal 208">
              <a:extLst>
                <a:ext uri="{FF2B5EF4-FFF2-40B4-BE49-F238E27FC236}">
                  <a16:creationId xmlns:a16="http://schemas.microsoft.com/office/drawing/2014/main" id="{E1B937F6-3938-47C5-B34C-942569205C29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0" name="Rechthoek 209">
              <a:extLst>
                <a:ext uri="{FF2B5EF4-FFF2-40B4-BE49-F238E27FC236}">
                  <a16:creationId xmlns:a16="http://schemas.microsoft.com/office/drawing/2014/main" id="{5F561512-813D-41C1-86E1-923A65F0E8D7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1" name="Groep 210">
              <a:extLst>
                <a:ext uri="{FF2B5EF4-FFF2-40B4-BE49-F238E27FC236}">
                  <a16:creationId xmlns:a16="http://schemas.microsoft.com/office/drawing/2014/main" id="{E3EF9253-01A0-4535-A9E7-4F3CCC76BDF6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235" name="Groep 234">
                <a:extLst>
                  <a:ext uri="{FF2B5EF4-FFF2-40B4-BE49-F238E27FC236}">
                    <a16:creationId xmlns:a16="http://schemas.microsoft.com/office/drawing/2014/main" id="{04F13D89-1EF6-496A-900D-C0CAFAF69A9D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38" name="Groep 237">
                  <a:extLst>
                    <a:ext uri="{FF2B5EF4-FFF2-40B4-BE49-F238E27FC236}">
                      <a16:creationId xmlns:a16="http://schemas.microsoft.com/office/drawing/2014/main" id="{6FB5924E-A714-4D3F-BCFA-1930F44FA5E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45" name="Groep 244">
                    <a:extLst>
                      <a:ext uri="{FF2B5EF4-FFF2-40B4-BE49-F238E27FC236}">
                        <a16:creationId xmlns:a16="http://schemas.microsoft.com/office/drawing/2014/main" id="{76E2DBBC-13A5-4DE2-8768-4ED671394DB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48" name="Rechthoek 247">
                      <a:extLst>
                        <a:ext uri="{FF2B5EF4-FFF2-40B4-BE49-F238E27FC236}">
                          <a16:creationId xmlns:a16="http://schemas.microsoft.com/office/drawing/2014/main" id="{AF2BFA95-5506-4F9C-B6E9-C2A067F878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49" name="Rechthoek 248">
                      <a:extLst>
                        <a:ext uri="{FF2B5EF4-FFF2-40B4-BE49-F238E27FC236}">
                          <a16:creationId xmlns:a16="http://schemas.microsoft.com/office/drawing/2014/main" id="{6D3A8A62-DA29-48E2-AEBB-73C5153DDBD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50" name="Ovaal 249">
                      <a:extLst>
                        <a:ext uri="{FF2B5EF4-FFF2-40B4-BE49-F238E27FC236}">
                          <a16:creationId xmlns:a16="http://schemas.microsoft.com/office/drawing/2014/main" id="{36A97E60-2C48-4766-8EFA-1BC4B15A51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46" name="Afbeelding 245">
                    <a:extLst>
                      <a:ext uri="{FF2B5EF4-FFF2-40B4-BE49-F238E27FC236}">
                        <a16:creationId xmlns:a16="http://schemas.microsoft.com/office/drawing/2014/main" id="{78325720-689E-42EE-9C05-DD898708776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47" name="Afbeelding 246">
                    <a:extLst>
                      <a:ext uri="{FF2B5EF4-FFF2-40B4-BE49-F238E27FC236}">
                        <a16:creationId xmlns:a16="http://schemas.microsoft.com/office/drawing/2014/main" id="{B5333B69-CDE7-4004-B0A7-36A9913FD22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39" name="Groep 238">
                  <a:extLst>
                    <a:ext uri="{FF2B5EF4-FFF2-40B4-BE49-F238E27FC236}">
                      <a16:creationId xmlns:a16="http://schemas.microsoft.com/office/drawing/2014/main" id="{03321441-C203-4AD4-B2CA-7570A74D186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4EC778C0-BB35-4A8C-B164-0332AB2507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Rechthoek 243">
                    <a:extLst>
                      <a:ext uri="{FF2B5EF4-FFF2-40B4-BE49-F238E27FC236}">
                        <a16:creationId xmlns:a16="http://schemas.microsoft.com/office/drawing/2014/main" id="{3067F1C8-C225-4D6E-8E4B-598F81A60DC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40" name="Groep 239">
                  <a:extLst>
                    <a:ext uri="{FF2B5EF4-FFF2-40B4-BE49-F238E27FC236}">
                      <a16:creationId xmlns:a16="http://schemas.microsoft.com/office/drawing/2014/main" id="{E382ED7B-A9B1-44F2-BADA-8FA369588AA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C9593969-D55B-47C3-AFC5-41D19DA64A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241">
                    <a:extLst>
                      <a:ext uri="{FF2B5EF4-FFF2-40B4-BE49-F238E27FC236}">
                        <a16:creationId xmlns:a16="http://schemas.microsoft.com/office/drawing/2014/main" id="{F6608664-84BB-4652-B6AA-0FD61AC8D9E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FFDD4D40-600B-4E1E-97AF-1E778D439C38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37" name="Gelijkbenige driehoek 236">
                <a:extLst>
                  <a:ext uri="{FF2B5EF4-FFF2-40B4-BE49-F238E27FC236}">
                    <a16:creationId xmlns:a16="http://schemas.microsoft.com/office/drawing/2014/main" id="{889B40EE-FA82-4CF9-AE3E-221520BE3D9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12" name="Rechthoek 211">
              <a:extLst>
                <a:ext uri="{FF2B5EF4-FFF2-40B4-BE49-F238E27FC236}">
                  <a16:creationId xmlns:a16="http://schemas.microsoft.com/office/drawing/2014/main" id="{217AA6EC-CCFA-486D-B4AF-3BA4DEC2505C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13" name="Groep 212">
              <a:extLst>
                <a:ext uri="{FF2B5EF4-FFF2-40B4-BE49-F238E27FC236}">
                  <a16:creationId xmlns:a16="http://schemas.microsoft.com/office/drawing/2014/main" id="{EF85C595-7377-4CFD-A136-A6EE116D1E85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753E1DF6-39E6-4C41-B1EE-8DFA494A7A7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5" name="Rechthoek 214">
                <a:extLst>
                  <a:ext uri="{FF2B5EF4-FFF2-40B4-BE49-F238E27FC236}">
                    <a16:creationId xmlns:a16="http://schemas.microsoft.com/office/drawing/2014/main" id="{2F4D5310-FFF9-4774-9D7A-F68AE3E7C8D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16" name="Groep 215">
                <a:extLst>
                  <a:ext uri="{FF2B5EF4-FFF2-40B4-BE49-F238E27FC236}">
                    <a16:creationId xmlns:a16="http://schemas.microsoft.com/office/drawing/2014/main" id="{736220DB-5E07-4E58-8A16-344136972720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29" name="Rechthoek: afgeronde hoeken 228">
                  <a:extLst>
                    <a:ext uri="{FF2B5EF4-FFF2-40B4-BE49-F238E27FC236}">
                      <a16:creationId xmlns:a16="http://schemas.microsoft.com/office/drawing/2014/main" id="{F4AE489D-16BD-46FE-852A-94B4AFE97239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Rechthoek 229">
                  <a:extLst>
                    <a:ext uri="{FF2B5EF4-FFF2-40B4-BE49-F238E27FC236}">
                      <a16:creationId xmlns:a16="http://schemas.microsoft.com/office/drawing/2014/main" id="{95513566-AB0A-4042-9F3D-68F75803A0B0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1" name="Rechthoek 230">
                  <a:extLst>
                    <a:ext uri="{FF2B5EF4-FFF2-40B4-BE49-F238E27FC236}">
                      <a16:creationId xmlns:a16="http://schemas.microsoft.com/office/drawing/2014/main" id="{B33F6E38-C64A-409F-BA37-F3C63852E13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2" name="Rechthoek 231">
                  <a:extLst>
                    <a:ext uri="{FF2B5EF4-FFF2-40B4-BE49-F238E27FC236}">
                      <a16:creationId xmlns:a16="http://schemas.microsoft.com/office/drawing/2014/main" id="{947143D9-2CD1-4D69-B1D1-6420CFF49A1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3" name="Rechthoek 232">
                  <a:extLst>
                    <a:ext uri="{FF2B5EF4-FFF2-40B4-BE49-F238E27FC236}">
                      <a16:creationId xmlns:a16="http://schemas.microsoft.com/office/drawing/2014/main" id="{47ABD391-329D-4373-BB7A-F2401352CB9F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4" name="Rechthoek 233">
                  <a:extLst>
                    <a:ext uri="{FF2B5EF4-FFF2-40B4-BE49-F238E27FC236}">
                      <a16:creationId xmlns:a16="http://schemas.microsoft.com/office/drawing/2014/main" id="{FDC628E0-EE9B-49B8-BF59-91FAF063AF7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17" name="Groep 216">
                <a:extLst>
                  <a:ext uri="{FF2B5EF4-FFF2-40B4-BE49-F238E27FC236}">
                    <a16:creationId xmlns:a16="http://schemas.microsoft.com/office/drawing/2014/main" id="{D1552EF5-E7F7-4FAE-A2BD-285CD582822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21" name="Groep 220">
                  <a:extLst>
                    <a:ext uri="{FF2B5EF4-FFF2-40B4-BE49-F238E27FC236}">
                      <a16:creationId xmlns:a16="http://schemas.microsoft.com/office/drawing/2014/main" id="{448DF239-8CDA-4823-B8C9-BC595D5C65D2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23" name="Rechthoek: afgeronde hoeken 222">
                    <a:extLst>
                      <a:ext uri="{FF2B5EF4-FFF2-40B4-BE49-F238E27FC236}">
                        <a16:creationId xmlns:a16="http://schemas.microsoft.com/office/drawing/2014/main" id="{5EB4DF6B-42A1-460A-A203-637D1CCC83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4" name="Rechthoek 223">
                    <a:extLst>
                      <a:ext uri="{FF2B5EF4-FFF2-40B4-BE49-F238E27FC236}">
                        <a16:creationId xmlns:a16="http://schemas.microsoft.com/office/drawing/2014/main" id="{BDF6600F-4956-4930-9207-AA8EAD114B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5" name="Rechthoek 224">
                    <a:extLst>
                      <a:ext uri="{FF2B5EF4-FFF2-40B4-BE49-F238E27FC236}">
                        <a16:creationId xmlns:a16="http://schemas.microsoft.com/office/drawing/2014/main" id="{C6587B07-889B-4014-B573-786CAC60A34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6" name="Rechthoek 225">
                    <a:extLst>
                      <a:ext uri="{FF2B5EF4-FFF2-40B4-BE49-F238E27FC236}">
                        <a16:creationId xmlns:a16="http://schemas.microsoft.com/office/drawing/2014/main" id="{B85BC901-E684-4047-AE85-0261945EB74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7" name="Rechthoek 226">
                    <a:extLst>
                      <a:ext uri="{FF2B5EF4-FFF2-40B4-BE49-F238E27FC236}">
                        <a16:creationId xmlns:a16="http://schemas.microsoft.com/office/drawing/2014/main" id="{C3ACC8C7-3D40-4A15-8878-D6D3260E3BC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8" name="Rechthoek 227">
                    <a:extLst>
                      <a:ext uri="{FF2B5EF4-FFF2-40B4-BE49-F238E27FC236}">
                        <a16:creationId xmlns:a16="http://schemas.microsoft.com/office/drawing/2014/main" id="{5947D05E-205D-40CD-B81C-D656BD363DA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22" name="Boog 221">
                  <a:extLst>
                    <a:ext uri="{FF2B5EF4-FFF2-40B4-BE49-F238E27FC236}">
                      <a16:creationId xmlns:a16="http://schemas.microsoft.com/office/drawing/2014/main" id="{5D90F652-BBFD-411B-A869-37BF779722B5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18" name="Tekstvak 217">
                <a:extLst>
                  <a:ext uri="{FF2B5EF4-FFF2-40B4-BE49-F238E27FC236}">
                    <a16:creationId xmlns:a16="http://schemas.microsoft.com/office/drawing/2014/main" id="{5A313A36-DEE5-41A9-B8DF-98CE0DB5421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19" name="Tekstvak 218">
                <a:extLst>
                  <a:ext uri="{FF2B5EF4-FFF2-40B4-BE49-F238E27FC236}">
                    <a16:creationId xmlns:a16="http://schemas.microsoft.com/office/drawing/2014/main" id="{FFC88F6D-1205-46DE-8F3F-26303932BE0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20" name="Vrije vorm: vorm 219">
                <a:extLst>
                  <a:ext uri="{FF2B5EF4-FFF2-40B4-BE49-F238E27FC236}">
                    <a16:creationId xmlns:a16="http://schemas.microsoft.com/office/drawing/2014/main" id="{9E1D8868-652B-4445-B35D-3ABF71D3AB9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58" name="Tijdelijke aanduiding voor verticale tekst 2">
            <a:extLst>
              <a:ext uri="{FF2B5EF4-FFF2-40B4-BE49-F238E27FC236}">
                <a16:creationId xmlns:a16="http://schemas.microsoft.com/office/drawing/2014/main" id="{5F837BDB-073B-44F6-B45E-E6B1CDEF17DC}"/>
              </a:ext>
            </a:extLst>
          </p:cNvPr>
          <p:cNvSpPr>
            <a:spLocks noGrp="1"/>
          </p:cNvSpPr>
          <p:nvPr>
            <p:ph type="body" orient="vert" idx="57" hasCustomPrompt="1"/>
          </p:nvPr>
        </p:nvSpPr>
        <p:spPr>
          <a:xfrm>
            <a:off x="8264726" y="3291322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  <p:sp>
        <p:nvSpPr>
          <p:cNvPr id="159" name="Tijdelijke aanduiding voor verticale tekst 2">
            <a:extLst>
              <a:ext uri="{FF2B5EF4-FFF2-40B4-BE49-F238E27FC236}">
                <a16:creationId xmlns:a16="http://schemas.microsoft.com/office/drawing/2014/main" id="{7991EEB7-6A29-48C4-A255-74CE16B35409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8264726" y="3924148"/>
            <a:ext cx="432729" cy="438303"/>
          </a:xfrm>
        </p:spPr>
        <p:txBody>
          <a:bodyPr vert="horz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GB" noProof="0" dirty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4121418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7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7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7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7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7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22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1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1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3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4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7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1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5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5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250" fill="hold"/>
                        <p:tgtEl>
                          <p:spTgt spid="15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15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250"/>
                        <p:tgtEl>
                          <p:spTgt spid="15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FCA7F482-4A39-4540-9835-44FBBBB686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Tijdelijke aanduiding voor tekst 20">
            <a:extLst>
              <a:ext uri="{FF2B5EF4-FFF2-40B4-BE49-F238E27FC236}">
                <a16:creationId xmlns:a16="http://schemas.microsoft.com/office/drawing/2014/main" id="{F2AF60B2-CDDC-414C-A49F-32B399EFC9A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-12032" y="1"/>
            <a:ext cx="12204032" cy="4997743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9" name="Tijdelijke aanduiding voor afbeelding 16">
            <a:extLst>
              <a:ext uri="{FF2B5EF4-FFF2-40B4-BE49-F238E27FC236}">
                <a16:creationId xmlns:a16="http://schemas.microsoft.com/office/drawing/2014/main" id="{BC7B0F1B-4775-4B42-8F0A-C1E8EA317E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2032" y="0"/>
            <a:ext cx="12204032" cy="4997744"/>
          </a:xfrm>
          <a:solidFill>
            <a:schemeClr val="bg1">
              <a:lumMod val="95000"/>
            </a:schemeClr>
          </a:solidFill>
        </p:spPr>
        <p:txBody>
          <a:bodyPr lIns="1008000" tIns="720000" rIns="1008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22" name="Tijdelijke aanduiding voor tekst 20">
            <a:extLst>
              <a:ext uri="{FF2B5EF4-FFF2-40B4-BE49-F238E27FC236}">
                <a16:creationId xmlns:a16="http://schemas.microsoft.com/office/drawing/2014/main" id="{10E6E6F2-2488-4212-BF27-AE7F5412F7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28519" y="2265935"/>
            <a:ext cx="7334962" cy="3479245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830535" y="3643952"/>
            <a:ext cx="6536945" cy="1190870"/>
          </a:xfrm>
        </p:spPr>
        <p:txBody>
          <a:bodyPr vert="horz" anchor="b"/>
          <a:lstStyle>
            <a:lvl1pPr marL="0" indent="0">
              <a:lnSpc>
                <a:spcPct val="90000"/>
              </a:lnSpc>
              <a:buNone/>
              <a:defRPr sz="42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chapter title here</a:t>
            </a:r>
            <a:br>
              <a:rPr lang="en-GB" noProof="0" dirty="0"/>
            </a:br>
            <a:r>
              <a:rPr lang="en-GB" noProof="0" dirty="0"/>
              <a:t>(Max. of two sentences)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9ED64-F26E-43C4-949D-A404A5F964A4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CHAPTER SLIDE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EC668B21-F9ED-4FF6-A31A-215A79872F2F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97BEFD41-9CEC-4DC3-9B78-D606BFD7DC2C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B158295-FA2A-45CD-AD42-66BEE0F8ABC6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DDA0C438-CD76-4613-9F16-FB0DA32CBAF7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98795B9E-7BFB-4B87-8BB7-C53C7D5D8E38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BC70BBD-58C7-416B-A09B-EC7A9D2307A8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4D6384B-A899-45E8-8C66-C6284ACD907B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EEB7B76-2F66-466B-B663-BFC37344118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79BBB87-9405-4F07-AD67-C5B1FCA5F95B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20F4B063-6A3E-464C-8E97-4473278C5219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F8CD54FA-CAD4-40EF-B5F6-95728290789D}"/>
                </a:ext>
              </a:extLst>
            </p:cNvPr>
            <p:cNvSpPr/>
            <p:nvPr userDrawn="1"/>
          </p:nvSpPr>
          <p:spPr>
            <a:xfrm>
              <a:off x="4461038" y="0"/>
              <a:ext cx="396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20D8329-AEC0-42EF-90A3-35D1329EBA41}"/>
                </a:ext>
              </a:extLst>
            </p:cNvPr>
            <p:cNvSpPr/>
            <p:nvPr userDrawn="1"/>
          </p:nvSpPr>
          <p:spPr>
            <a:xfrm>
              <a:off x="0" y="190168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04870A5-868A-4476-98EC-593C6AAF06BD}"/>
                </a:ext>
              </a:extLst>
            </p:cNvPr>
            <p:cNvSpPr/>
            <p:nvPr userDrawn="1"/>
          </p:nvSpPr>
          <p:spPr>
            <a:xfrm>
              <a:off x="4721772" y="0"/>
              <a:ext cx="792000" cy="16463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A7A861D2-D278-46FA-80AD-489287BD9411}"/>
                </a:ext>
              </a:extLst>
            </p:cNvPr>
            <p:cNvSpPr/>
            <p:nvPr userDrawn="1"/>
          </p:nvSpPr>
          <p:spPr>
            <a:xfrm>
              <a:off x="0" y="4998877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5E694324-3881-450D-B265-68158BBEB1CE}"/>
              </a:ext>
            </a:extLst>
          </p:cNvPr>
          <p:cNvSpPr>
            <a:spLocks noGrp="1"/>
          </p:cNvSpPr>
          <p:nvPr>
            <p:ph type="body" orient="vert" idx="22" hasCustomPrompt="1"/>
          </p:nvPr>
        </p:nvSpPr>
        <p:spPr>
          <a:xfrm>
            <a:off x="2830535" y="2645024"/>
            <a:ext cx="868008" cy="719401"/>
          </a:xfrm>
        </p:spPr>
        <p:txBody>
          <a:bodyPr vert="horz" anchor="b"/>
          <a:lstStyle>
            <a:lvl1pPr marL="0" indent="0"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52" name="Tijdelijke aanduiding voor verticale tekst 2">
            <a:extLst>
              <a:ext uri="{FF2B5EF4-FFF2-40B4-BE49-F238E27FC236}">
                <a16:creationId xmlns:a16="http://schemas.microsoft.com/office/drawing/2014/main" id="{41FFD42E-8119-48CB-9A59-AFC10BF2BB0C}"/>
              </a:ext>
            </a:extLst>
          </p:cNvPr>
          <p:cNvSpPr>
            <a:spLocks noGrp="1"/>
          </p:cNvSpPr>
          <p:nvPr>
            <p:ph type="body" orient="vert" idx="36" hasCustomPrompt="1"/>
          </p:nvPr>
        </p:nvSpPr>
        <p:spPr>
          <a:xfrm>
            <a:off x="2830535" y="4976896"/>
            <a:ext cx="6537600" cy="7200"/>
          </a:xfrm>
          <a:solidFill>
            <a:schemeClr val="bg1">
              <a:alpha val="50000"/>
            </a:schemeClr>
          </a:solidFill>
        </p:spPr>
        <p:txBody>
          <a:bodyPr vert="horz" anchor="b"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4" name="Tijdelijke aanduiding voor verticale tekst 2">
            <a:extLst>
              <a:ext uri="{FF2B5EF4-FFF2-40B4-BE49-F238E27FC236}">
                <a16:creationId xmlns:a16="http://schemas.microsoft.com/office/drawing/2014/main" id="{33A13E06-FFA4-4B12-8191-34DB1F31095E}"/>
              </a:ext>
            </a:extLst>
          </p:cNvPr>
          <p:cNvSpPr>
            <a:spLocks noGrp="1"/>
          </p:cNvSpPr>
          <p:nvPr>
            <p:ph type="body" orient="vert" idx="37" hasCustomPrompt="1"/>
          </p:nvPr>
        </p:nvSpPr>
        <p:spPr>
          <a:xfrm>
            <a:off x="2830535" y="5100027"/>
            <a:ext cx="6536945" cy="277951"/>
          </a:xfrm>
        </p:spPr>
        <p:txBody>
          <a:bodyPr vert="horz"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subtitle here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48865333-92FF-48AC-828D-1F5E88D0941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31" name="Vrije vorm: vorm 30">
              <a:extLst>
                <a:ext uri="{FF2B5EF4-FFF2-40B4-BE49-F238E27FC236}">
                  <a16:creationId xmlns:a16="http://schemas.microsoft.com/office/drawing/2014/main" id="{8EBA3636-028E-4A9E-A5AD-EB0BEF62A3E3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2" name="Vrije vorm: vorm 31">
              <a:extLst>
                <a:ext uri="{FF2B5EF4-FFF2-40B4-BE49-F238E27FC236}">
                  <a16:creationId xmlns:a16="http://schemas.microsoft.com/office/drawing/2014/main" id="{CC19A5C5-DC2F-4011-A606-D126F8134363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0F932331-25F9-4C38-BFD4-F58ECC4235E8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6C781706-2B8E-4223-8CEF-B7DB5A63A0B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66B0FDAF-3707-4867-B047-C986C6D9450D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B75126A7-56FA-4FC6-A461-2C0BC9E5634A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F6235094-735A-46E4-AEFD-AB52F75824DE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A8C2A1F2-5AEE-4A10-994B-8D2ABABF5AC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BA51B76-90D6-4A87-9F9D-94347788D590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Ovaal 106">
              <a:extLst>
                <a:ext uri="{FF2B5EF4-FFF2-40B4-BE49-F238E27FC236}">
                  <a16:creationId xmlns:a16="http://schemas.microsoft.com/office/drawing/2014/main" id="{C130629C-D504-4CCF-BCCB-803D3D5A69A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FAA73068-19DD-4F74-BB50-9327F95D40E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AEFF8C20-260E-425A-BBC0-B637011E3D7D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8B795F78-B7E1-433E-9E5D-2C33DCC2F515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Ovaal 232">
                <a:extLst>
                  <a:ext uri="{FF2B5EF4-FFF2-40B4-BE49-F238E27FC236}">
                    <a16:creationId xmlns:a16="http://schemas.microsoft.com/office/drawing/2014/main" id="{244166AB-7799-409A-AE5B-CB3DA6553D6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4" name="Vrije vorm: vorm 233">
                <a:extLst>
                  <a:ext uri="{FF2B5EF4-FFF2-40B4-BE49-F238E27FC236}">
                    <a16:creationId xmlns:a16="http://schemas.microsoft.com/office/drawing/2014/main" id="{0410A09D-C09A-4C7B-A213-34C190B329B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5" name="Rechthoek: afgeronde hoeken 234">
                <a:extLst>
                  <a:ext uri="{FF2B5EF4-FFF2-40B4-BE49-F238E27FC236}">
                    <a16:creationId xmlns:a16="http://schemas.microsoft.com/office/drawing/2014/main" id="{39418B71-CB6A-4151-BBF4-C4E20FCA516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36" name="Rechte verbindingslijn 235">
                <a:extLst>
                  <a:ext uri="{FF2B5EF4-FFF2-40B4-BE49-F238E27FC236}">
                    <a16:creationId xmlns:a16="http://schemas.microsoft.com/office/drawing/2014/main" id="{7F28EC07-1DC9-44EF-B81A-8FD3A809FD1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7" name="Rechte verbindingslijn 236">
                <a:extLst>
                  <a:ext uri="{FF2B5EF4-FFF2-40B4-BE49-F238E27FC236}">
                    <a16:creationId xmlns:a16="http://schemas.microsoft.com/office/drawing/2014/main" id="{4776058E-E202-4D46-A187-B3820A214F8B}"/>
                  </a:ext>
                </a:extLst>
              </p:cNvPr>
              <p:cNvCxnSpPr>
                <a:cxnSpLocks/>
                <a:stCxn id="23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79" name="Ovaal 178">
              <a:extLst>
                <a:ext uri="{FF2B5EF4-FFF2-40B4-BE49-F238E27FC236}">
                  <a16:creationId xmlns:a16="http://schemas.microsoft.com/office/drawing/2014/main" id="{76EEB929-62EF-47E4-ADCF-0968950C07D5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80" name="Rechthoek 179">
              <a:extLst>
                <a:ext uri="{FF2B5EF4-FFF2-40B4-BE49-F238E27FC236}">
                  <a16:creationId xmlns:a16="http://schemas.microsoft.com/office/drawing/2014/main" id="{0D46FE68-F069-427C-BE1B-0ECD657DE4D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1" name="Groep 180">
              <a:extLst>
                <a:ext uri="{FF2B5EF4-FFF2-40B4-BE49-F238E27FC236}">
                  <a16:creationId xmlns:a16="http://schemas.microsoft.com/office/drawing/2014/main" id="{458051DB-7BA6-4DF2-BD07-93BB4C37A01C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29" name="Rechthoek 228">
                <a:extLst>
                  <a:ext uri="{FF2B5EF4-FFF2-40B4-BE49-F238E27FC236}">
                    <a16:creationId xmlns:a16="http://schemas.microsoft.com/office/drawing/2014/main" id="{4EE87B2F-01DB-49D9-9E73-5EBEF7551287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30" name="Rechte verbindingslijn 229">
                <a:extLst>
                  <a:ext uri="{FF2B5EF4-FFF2-40B4-BE49-F238E27FC236}">
                    <a16:creationId xmlns:a16="http://schemas.microsoft.com/office/drawing/2014/main" id="{E6469EF6-45ED-4F4B-87C0-5BED84ED7E1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31" name="Gelijkbenige driehoek 230">
                <a:extLst>
                  <a:ext uri="{FF2B5EF4-FFF2-40B4-BE49-F238E27FC236}">
                    <a16:creationId xmlns:a16="http://schemas.microsoft.com/office/drawing/2014/main" id="{164C7E13-7740-4448-A842-DEFB95FE6AD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2" name="Ovaal 181">
              <a:extLst>
                <a:ext uri="{FF2B5EF4-FFF2-40B4-BE49-F238E27FC236}">
                  <a16:creationId xmlns:a16="http://schemas.microsoft.com/office/drawing/2014/main" id="{E1417E5F-9D72-4D35-BAF8-11C122053C40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A5371BAD-7D17-46F3-8275-F4CDF80D3507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84" name="ICOON_info">
              <a:extLst>
                <a:ext uri="{FF2B5EF4-FFF2-40B4-BE49-F238E27FC236}">
                  <a16:creationId xmlns:a16="http://schemas.microsoft.com/office/drawing/2014/main" id="{284BFD16-CBCB-43FD-BF21-449298FBC575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227" name="Ovaal 226">
                <a:extLst>
                  <a:ext uri="{FF2B5EF4-FFF2-40B4-BE49-F238E27FC236}">
                    <a16:creationId xmlns:a16="http://schemas.microsoft.com/office/drawing/2014/main" id="{34828574-4FC2-415B-96E4-BDA71A65E77F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8" name="Graphic 163" descr="Informatie">
                <a:extLst>
                  <a:ext uri="{FF2B5EF4-FFF2-40B4-BE49-F238E27FC236}">
                    <a16:creationId xmlns:a16="http://schemas.microsoft.com/office/drawing/2014/main" id="{54B3CE3A-5B14-4363-9E02-513B101D952E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C29ED42F-650F-4C99-8B62-71EE0E52F4B3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FF05B03D-26F2-4CE6-968D-19905EFC8C9A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E8A781FF-C54F-4EC8-95B2-C1AD0C7A0EBC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211" name="Groep 210">
                <a:extLst>
                  <a:ext uri="{FF2B5EF4-FFF2-40B4-BE49-F238E27FC236}">
                    <a16:creationId xmlns:a16="http://schemas.microsoft.com/office/drawing/2014/main" id="{9E00D3A1-F814-4C5D-9CE8-38D3D86473A1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214" name="Groep 213">
                  <a:extLst>
                    <a:ext uri="{FF2B5EF4-FFF2-40B4-BE49-F238E27FC236}">
                      <a16:creationId xmlns:a16="http://schemas.microsoft.com/office/drawing/2014/main" id="{D74896B8-88BB-4D84-82BD-6DA2C014421F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221" name="Groep 220">
                    <a:extLst>
                      <a:ext uri="{FF2B5EF4-FFF2-40B4-BE49-F238E27FC236}">
                        <a16:creationId xmlns:a16="http://schemas.microsoft.com/office/drawing/2014/main" id="{1B21BC38-1BD2-4E78-9932-8BF6ADE991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224" name="Rechthoek 223">
                      <a:extLst>
                        <a:ext uri="{FF2B5EF4-FFF2-40B4-BE49-F238E27FC236}">
                          <a16:creationId xmlns:a16="http://schemas.microsoft.com/office/drawing/2014/main" id="{16DFC89D-869C-4A24-9BC5-C72BF9B00F6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" name="Rechthoek 224">
                      <a:extLst>
                        <a:ext uri="{FF2B5EF4-FFF2-40B4-BE49-F238E27FC236}">
                          <a16:creationId xmlns:a16="http://schemas.microsoft.com/office/drawing/2014/main" id="{7C810E30-06B3-4FF8-B6A7-F219DC9814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6" name="Ovaal 225">
                      <a:extLst>
                        <a:ext uri="{FF2B5EF4-FFF2-40B4-BE49-F238E27FC236}">
                          <a16:creationId xmlns:a16="http://schemas.microsoft.com/office/drawing/2014/main" id="{5F1848EC-9200-4E8F-890A-FD2B0C12C76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2" name="Afbeelding 221">
                    <a:extLst>
                      <a:ext uri="{FF2B5EF4-FFF2-40B4-BE49-F238E27FC236}">
                        <a16:creationId xmlns:a16="http://schemas.microsoft.com/office/drawing/2014/main" id="{D1F6653A-744F-4976-9044-57AB2211CB9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3" name="Afbeelding 222">
                    <a:extLst>
                      <a:ext uri="{FF2B5EF4-FFF2-40B4-BE49-F238E27FC236}">
                        <a16:creationId xmlns:a16="http://schemas.microsoft.com/office/drawing/2014/main" id="{795F18CE-02E5-40CA-9DD4-CBE37064069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5" name="Groep 214">
                  <a:extLst>
                    <a:ext uri="{FF2B5EF4-FFF2-40B4-BE49-F238E27FC236}">
                      <a16:creationId xmlns:a16="http://schemas.microsoft.com/office/drawing/2014/main" id="{7BA4858E-B96F-4FA2-958E-7377FAFB491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18843EDA-92E0-49A7-B7BB-4DB639243D1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F4ACD0EF-CD7D-43CD-9EFB-A6368E7A99B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3699022E-0C83-48B5-B3C1-8CAEF72D936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7" name="Rechthoek 216">
                    <a:extLst>
                      <a:ext uri="{FF2B5EF4-FFF2-40B4-BE49-F238E27FC236}">
                        <a16:creationId xmlns:a16="http://schemas.microsoft.com/office/drawing/2014/main" id="{597104FD-A81A-4089-9567-E318F6A89B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8" name="Rechthoek 217">
                    <a:extLst>
                      <a:ext uri="{FF2B5EF4-FFF2-40B4-BE49-F238E27FC236}">
                        <a16:creationId xmlns:a16="http://schemas.microsoft.com/office/drawing/2014/main" id="{F2DA2484-DD4A-42EC-843E-116C0586B60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2" name="Rechthoek 211">
                <a:extLst>
                  <a:ext uri="{FF2B5EF4-FFF2-40B4-BE49-F238E27FC236}">
                    <a16:creationId xmlns:a16="http://schemas.microsoft.com/office/drawing/2014/main" id="{FA9819DF-456A-42FE-9CDA-BAF3745C6C6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3" name="Gelijkbenige driehoek 212">
                <a:extLst>
                  <a:ext uri="{FF2B5EF4-FFF2-40B4-BE49-F238E27FC236}">
                    <a16:creationId xmlns:a16="http://schemas.microsoft.com/office/drawing/2014/main" id="{213E2DB9-A3E2-4177-9023-7375E4A71ECD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E45D5A30-9EA1-439C-991F-431F16DB3B57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9" name="Groep 188">
              <a:extLst>
                <a:ext uri="{FF2B5EF4-FFF2-40B4-BE49-F238E27FC236}">
                  <a16:creationId xmlns:a16="http://schemas.microsoft.com/office/drawing/2014/main" id="{3B752D66-73DB-41D1-9286-CB1A6757F097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90" name="Rechthoek 189">
                <a:extLst>
                  <a:ext uri="{FF2B5EF4-FFF2-40B4-BE49-F238E27FC236}">
                    <a16:creationId xmlns:a16="http://schemas.microsoft.com/office/drawing/2014/main" id="{4975A872-6208-4573-8F71-355386810C9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1" name="Rechthoek 190">
                <a:extLst>
                  <a:ext uri="{FF2B5EF4-FFF2-40B4-BE49-F238E27FC236}">
                    <a16:creationId xmlns:a16="http://schemas.microsoft.com/office/drawing/2014/main" id="{81C724E8-E3D4-4708-9FCA-FEE1F710877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92" name="Groep 191">
                <a:extLst>
                  <a:ext uri="{FF2B5EF4-FFF2-40B4-BE49-F238E27FC236}">
                    <a16:creationId xmlns:a16="http://schemas.microsoft.com/office/drawing/2014/main" id="{9F7417F8-B1C3-4113-91A1-00D853B2C31E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05" name="Rechthoek: afgeronde hoeken 204">
                  <a:extLst>
                    <a:ext uri="{FF2B5EF4-FFF2-40B4-BE49-F238E27FC236}">
                      <a16:creationId xmlns:a16="http://schemas.microsoft.com/office/drawing/2014/main" id="{8DA3D29E-FB77-481E-A57A-EE4877BCF82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6" name="Rechthoek 205">
                  <a:extLst>
                    <a:ext uri="{FF2B5EF4-FFF2-40B4-BE49-F238E27FC236}">
                      <a16:creationId xmlns:a16="http://schemas.microsoft.com/office/drawing/2014/main" id="{148B8CE2-47B0-4C05-BFE6-005847B28ABB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7" name="Rechthoek 206">
                  <a:extLst>
                    <a:ext uri="{FF2B5EF4-FFF2-40B4-BE49-F238E27FC236}">
                      <a16:creationId xmlns:a16="http://schemas.microsoft.com/office/drawing/2014/main" id="{CB585071-6727-4D07-988D-494ACEE8311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8" name="Rechthoek 207">
                  <a:extLst>
                    <a:ext uri="{FF2B5EF4-FFF2-40B4-BE49-F238E27FC236}">
                      <a16:creationId xmlns:a16="http://schemas.microsoft.com/office/drawing/2014/main" id="{EE658352-263A-4FEC-8EBB-D6E2AE9535CE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09" name="Rechthoek 208">
                  <a:extLst>
                    <a:ext uri="{FF2B5EF4-FFF2-40B4-BE49-F238E27FC236}">
                      <a16:creationId xmlns:a16="http://schemas.microsoft.com/office/drawing/2014/main" id="{B63F84D6-D4AD-4DC5-BB72-0CDE96E19A1B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10" name="Rechthoek 209">
                  <a:extLst>
                    <a:ext uri="{FF2B5EF4-FFF2-40B4-BE49-F238E27FC236}">
                      <a16:creationId xmlns:a16="http://schemas.microsoft.com/office/drawing/2014/main" id="{A3D72A07-6995-4BEF-80CA-9E49A4A20EC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93" name="Groep 192">
                <a:extLst>
                  <a:ext uri="{FF2B5EF4-FFF2-40B4-BE49-F238E27FC236}">
                    <a16:creationId xmlns:a16="http://schemas.microsoft.com/office/drawing/2014/main" id="{0E662CD3-7285-4DF7-BC7E-1B60DD0D1E8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97" name="Groep 196">
                  <a:extLst>
                    <a:ext uri="{FF2B5EF4-FFF2-40B4-BE49-F238E27FC236}">
                      <a16:creationId xmlns:a16="http://schemas.microsoft.com/office/drawing/2014/main" id="{3164E107-36DF-42ED-8216-46AF52E34954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99" name="Rechthoek: afgeronde hoeken 198">
                    <a:extLst>
                      <a:ext uri="{FF2B5EF4-FFF2-40B4-BE49-F238E27FC236}">
                        <a16:creationId xmlns:a16="http://schemas.microsoft.com/office/drawing/2014/main" id="{E061DB7F-2B22-4AAF-BF7A-BF609444F2E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0" name="Rechthoek 199">
                    <a:extLst>
                      <a:ext uri="{FF2B5EF4-FFF2-40B4-BE49-F238E27FC236}">
                        <a16:creationId xmlns:a16="http://schemas.microsoft.com/office/drawing/2014/main" id="{C61A033F-4D85-48D4-862F-5D2D76B07DA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1" name="Rechthoek 200">
                    <a:extLst>
                      <a:ext uri="{FF2B5EF4-FFF2-40B4-BE49-F238E27FC236}">
                        <a16:creationId xmlns:a16="http://schemas.microsoft.com/office/drawing/2014/main" id="{24FCBD36-CA2A-4E9D-9626-905CC1A95B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2" name="Rechthoek 201">
                    <a:extLst>
                      <a:ext uri="{FF2B5EF4-FFF2-40B4-BE49-F238E27FC236}">
                        <a16:creationId xmlns:a16="http://schemas.microsoft.com/office/drawing/2014/main" id="{2B7F157B-442F-40C5-B20B-476AF44A68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5771E1F4-E4BC-413F-9A59-33E98F7FDD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496EDFBA-5E53-42F9-81D3-B427A27BB8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98" name="Boog 197">
                  <a:extLst>
                    <a:ext uri="{FF2B5EF4-FFF2-40B4-BE49-F238E27FC236}">
                      <a16:creationId xmlns:a16="http://schemas.microsoft.com/office/drawing/2014/main" id="{C0ACAFC1-067C-4D9F-90A0-F070FF77CC29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94" name="Tekstvak 193">
                <a:extLst>
                  <a:ext uri="{FF2B5EF4-FFF2-40B4-BE49-F238E27FC236}">
                    <a16:creationId xmlns:a16="http://schemas.microsoft.com/office/drawing/2014/main" id="{CAB440C9-3273-4CB3-8A9B-3D5FA3651610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95" name="Tekstvak 194">
                <a:extLst>
                  <a:ext uri="{FF2B5EF4-FFF2-40B4-BE49-F238E27FC236}">
                    <a16:creationId xmlns:a16="http://schemas.microsoft.com/office/drawing/2014/main" id="{41887151-A365-45C8-8F33-ABF8005DCF5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96" name="Vrije vorm: vorm 195">
                <a:extLst>
                  <a:ext uri="{FF2B5EF4-FFF2-40B4-BE49-F238E27FC236}">
                    <a16:creationId xmlns:a16="http://schemas.microsoft.com/office/drawing/2014/main" id="{F0D20805-C366-410F-AF4C-E8CD05032F1A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2539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22" grpId="0" animBg="1">
        <p:tmplLst>
          <p:tmpl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1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/>
      <p:bldP spid="52" grpId="0" animBg="1">
        <p:tmplLst>
          <p:tmpl>
            <p:tnLst>
              <p:par>
                <p:cTn presetID="22" presetClass="entr" presetSubtype="8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Afbeelding 169" descr="Afbeelding met voedsel&#10;&#10;Automatisch gegenereerde beschrijving">
            <a:extLst>
              <a:ext uri="{FF2B5EF4-FFF2-40B4-BE49-F238E27FC236}">
                <a16:creationId xmlns:a16="http://schemas.microsoft.com/office/drawing/2014/main" id="{E0C384E4-727E-4C31-B509-0755A305C3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0D75E831-E4F2-4164-94C5-1C09021CCD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6000" y="2170113"/>
            <a:ext cx="5293600" cy="3579812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3772" y="1300000"/>
            <a:ext cx="6678228" cy="416525"/>
          </a:xfrm>
        </p:spPr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42D7E-DA90-4B37-A1FE-7248E4184C53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INTRODUCTION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DF0608AC-00FD-4DCB-8721-52CD0F8AA9C5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E49BF0D0-6C9B-4697-AC80-9DCFE730AA7F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6CA176D-E287-45C6-AE05-65A08BC87666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7BA08987-2F8F-4F86-BEBB-4AD1557D8AD1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008CC5C0-C40C-48CD-A263-E8CAA7213C00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D8855D9A-7FBD-4B4E-B6D2-E314674A3124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14434C8F-7713-46CF-B5E9-3A564E46B553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EEC56629-7EC9-411D-A682-027B8309F94A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BFEE8395-6B4B-4FDB-8ADD-722FFD2790A8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2FE3BD45-90F3-45FF-9296-DF52F824ABC1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21EB2027-6EEA-44C2-9F15-3345B2073180}"/>
                </a:ext>
              </a:extLst>
            </p:cNvPr>
            <p:cNvSpPr/>
            <p:nvPr userDrawn="1"/>
          </p:nvSpPr>
          <p:spPr>
            <a:xfrm>
              <a:off x="3929772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994B0AE-9BEE-465D-AB53-9013DCFA5A8C}"/>
                </a:ext>
              </a:extLst>
            </p:cNvPr>
            <p:cNvSpPr/>
            <p:nvPr userDrawn="1"/>
          </p:nvSpPr>
          <p:spPr>
            <a:xfrm>
              <a:off x="0" y="2651986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30" name="Tijdelijke aanduiding voor tekst 20">
            <a:extLst>
              <a:ext uri="{FF2B5EF4-FFF2-40B4-BE49-F238E27FC236}">
                <a16:creationId xmlns:a16="http://schemas.microsoft.com/office/drawing/2014/main" id="{961C5A61-E7BB-4E02-BD08-3AD8406F530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22556" y="561368"/>
            <a:ext cx="2781703" cy="2776191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19" name="Tijdelijke aanduiding voor afbeelding 16">
            <a:extLst>
              <a:ext uri="{FF2B5EF4-FFF2-40B4-BE49-F238E27FC236}">
                <a16:creationId xmlns:a16="http://schemas.microsoft.com/office/drawing/2014/main" id="{E70E7F87-C1D0-4AF3-AF34-384AFC4671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22556" y="561368"/>
            <a:ext cx="2781704" cy="2776191"/>
          </a:xfrm>
          <a:solidFill>
            <a:schemeClr val="bg1">
              <a:lumMod val="95000"/>
            </a:schemeClr>
          </a:solidFill>
        </p:spPr>
        <p:txBody>
          <a:bodyPr lIns="432000" tIns="432000" rIns="432000"/>
          <a:lstStyle>
            <a:lvl1pPr marL="0" indent="0" algn="ctr">
              <a:buNone/>
              <a:defRPr sz="12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noProof="0"/>
              <a:t>Visit ORBIT &gt; Spaces &gt; Corporate Communication to download stock photos.</a:t>
            </a:r>
            <a:endParaRPr lang="en-GB" noProof="0"/>
          </a:p>
        </p:txBody>
      </p:sp>
      <p:sp>
        <p:nvSpPr>
          <p:cNvPr id="31" name="Tijdelijke aanduiding voor tekst 20">
            <a:extLst>
              <a:ext uri="{FF2B5EF4-FFF2-40B4-BE49-F238E27FC236}">
                <a16:creationId xmlns:a16="http://schemas.microsoft.com/office/drawing/2014/main" id="{EEC12275-9E9C-4152-A1F9-56976EF7B878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2298695" y="2533137"/>
            <a:ext cx="9097279" cy="2813864"/>
          </a:xfrm>
          <a:solidFill>
            <a:schemeClr val="accent1"/>
          </a:solid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endParaRPr lang="en-GB" noProof="0" dirty="0"/>
          </a:p>
        </p:txBody>
      </p:sp>
      <p:sp>
        <p:nvSpPr>
          <p:cNvPr id="22" name="Tijdelijke aanduiding voor verticale tekst 2">
            <a:extLst>
              <a:ext uri="{FF2B5EF4-FFF2-40B4-BE49-F238E27FC236}">
                <a16:creationId xmlns:a16="http://schemas.microsoft.com/office/drawing/2014/main" id="{E1471866-5099-4CE6-ADD0-8C31199D0D61}"/>
              </a:ext>
            </a:extLst>
          </p:cNvPr>
          <p:cNvSpPr>
            <a:spLocks noGrp="1"/>
          </p:cNvSpPr>
          <p:nvPr>
            <p:ph type="body" orient="vert" idx="15" hasCustomPrompt="1"/>
          </p:nvPr>
        </p:nvSpPr>
        <p:spPr>
          <a:xfrm>
            <a:off x="2298700" y="2527300"/>
            <a:ext cx="9101299" cy="2819401"/>
          </a:xfrm>
          <a:solidFill>
            <a:schemeClr val="accent2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360000" tIns="360000" rIns="360000" bIns="360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spcBef>
                <a:spcPts val="0"/>
              </a:spcBef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 userDrawn="1">
            <p:ph type="body" orient="vert" idx="1" hasCustomPrompt="1"/>
          </p:nvPr>
        </p:nvSpPr>
        <p:spPr>
          <a:xfrm>
            <a:off x="8015554" y="3965807"/>
            <a:ext cx="2873105" cy="246389"/>
          </a:xfrm>
        </p:spPr>
        <p:txBody>
          <a:bodyPr vert="horz" anchor="ctr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your email </a:t>
            </a:r>
            <a:r>
              <a:rPr lang="en-GB" noProof="0" dirty="0" err="1"/>
              <a:t>adress</a:t>
            </a:r>
            <a:r>
              <a:rPr lang="en-GB" noProof="0" dirty="0"/>
              <a:t> here</a:t>
            </a:r>
          </a:p>
        </p:txBody>
      </p:sp>
      <p:sp>
        <p:nvSpPr>
          <p:cNvPr id="27" name="Tijdelijke aanduiding voor verticale tekst 2">
            <a:extLst>
              <a:ext uri="{FF2B5EF4-FFF2-40B4-BE49-F238E27FC236}">
                <a16:creationId xmlns:a16="http://schemas.microsoft.com/office/drawing/2014/main" id="{D3FB0BE8-577A-4447-B96F-7D7ED0E77AC4}"/>
              </a:ext>
            </a:extLst>
          </p:cNvPr>
          <p:cNvSpPr>
            <a:spLocks noGrp="1"/>
          </p:cNvSpPr>
          <p:nvPr userDrawn="1">
            <p:ph type="body" orient="vert" idx="16" hasCustomPrompt="1"/>
          </p:nvPr>
        </p:nvSpPr>
        <p:spPr>
          <a:xfrm>
            <a:off x="8015554" y="4334771"/>
            <a:ext cx="2873105" cy="246389"/>
          </a:xfrm>
        </p:spPr>
        <p:txBody>
          <a:bodyPr vert="horz" anchor="ctr"/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your phone number here</a:t>
            </a:r>
          </a:p>
        </p:txBody>
      </p:sp>
      <p:sp>
        <p:nvSpPr>
          <p:cNvPr id="28" name="Tijdelijke aanduiding voor verticale tekst 2">
            <a:extLst>
              <a:ext uri="{FF2B5EF4-FFF2-40B4-BE49-F238E27FC236}">
                <a16:creationId xmlns:a16="http://schemas.microsoft.com/office/drawing/2014/main" id="{46EDBD76-D5C6-42F4-B5FB-DA0C7BBA8824}"/>
              </a:ext>
            </a:extLst>
          </p:cNvPr>
          <p:cNvSpPr>
            <a:spLocks noGrp="1"/>
          </p:cNvSpPr>
          <p:nvPr userDrawn="1">
            <p:ph type="body" orient="vert" idx="17" hasCustomPrompt="1"/>
          </p:nvPr>
        </p:nvSpPr>
        <p:spPr>
          <a:xfrm>
            <a:off x="8015554" y="4703734"/>
            <a:ext cx="2873105" cy="246389"/>
          </a:xfrm>
        </p:spPr>
        <p:txBody>
          <a:bodyPr vert="horz" anchor="ctr"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Place your </a:t>
            </a:r>
            <a:r>
              <a:rPr lang="en-GB" noProof="0" dirty="0" err="1"/>
              <a:t>linkedin</a:t>
            </a:r>
            <a:r>
              <a:rPr lang="en-GB" noProof="0" dirty="0"/>
              <a:t> </a:t>
            </a:r>
            <a:r>
              <a:rPr lang="en-GB" noProof="0" dirty="0" err="1"/>
              <a:t>url</a:t>
            </a:r>
            <a:r>
              <a:rPr lang="en-GB" noProof="0" dirty="0"/>
              <a:t> here</a:t>
            </a:r>
          </a:p>
        </p:txBody>
      </p:sp>
      <p:grpSp>
        <p:nvGrpSpPr>
          <p:cNvPr id="171" name="Groep 170">
            <a:extLst>
              <a:ext uri="{FF2B5EF4-FFF2-40B4-BE49-F238E27FC236}">
                <a16:creationId xmlns:a16="http://schemas.microsoft.com/office/drawing/2014/main" id="{4C4588F9-33F9-43F4-9947-FB0E8E5FF7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72" name="Vrije vorm: vorm 171">
              <a:extLst>
                <a:ext uri="{FF2B5EF4-FFF2-40B4-BE49-F238E27FC236}">
                  <a16:creationId xmlns:a16="http://schemas.microsoft.com/office/drawing/2014/main" id="{A8D48F2E-AAA4-4368-ADEE-F952A3262457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3" name="Vrije vorm: vorm 172">
              <a:extLst>
                <a:ext uri="{FF2B5EF4-FFF2-40B4-BE49-F238E27FC236}">
                  <a16:creationId xmlns:a16="http://schemas.microsoft.com/office/drawing/2014/main" id="{2C6CC3FF-A75A-4FA7-B930-C11F2BF97D97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4" name="Vrije vorm: vorm 243">
              <a:extLst>
                <a:ext uri="{FF2B5EF4-FFF2-40B4-BE49-F238E27FC236}">
                  <a16:creationId xmlns:a16="http://schemas.microsoft.com/office/drawing/2014/main" id="{71224DC0-C746-42CB-9035-01BE6A8269F9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17" name="Vrije vorm: vorm 316">
              <a:extLst>
                <a:ext uri="{FF2B5EF4-FFF2-40B4-BE49-F238E27FC236}">
                  <a16:creationId xmlns:a16="http://schemas.microsoft.com/office/drawing/2014/main" id="{980BB3F9-5E5A-4376-9088-9A3E1968EB9B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18" name="Vrije vorm: vorm 317">
              <a:extLst>
                <a:ext uri="{FF2B5EF4-FFF2-40B4-BE49-F238E27FC236}">
                  <a16:creationId xmlns:a16="http://schemas.microsoft.com/office/drawing/2014/main" id="{506473F9-3994-4D51-93AC-9A5B0B29F61C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19" name="Vrije vorm: vorm 318">
              <a:extLst>
                <a:ext uri="{FF2B5EF4-FFF2-40B4-BE49-F238E27FC236}">
                  <a16:creationId xmlns:a16="http://schemas.microsoft.com/office/drawing/2014/main" id="{6E77FB16-1214-432A-A4B0-67DD293D406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320" name="INSTRUCTION">
            <a:extLst>
              <a:ext uri="{FF2B5EF4-FFF2-40B4-BE49-F238E27FC236}">
                <a16:creationId xmlns:a16="http://schemas.microsoft.com/office/drawing/2014/main" id="{7DB4364D-D8E5-4639-8C41-FC76C3DABC99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321" name="Rechthoek 320">
              <a:extLst>
                <a:ext uri="{FF2B5EF4-FFF2-40B4-BE49-F238E27FC236}">
                  <a16:creationId xmlns:a16="http://schemas.microsoft.com/office/drawing/2014/main" id="{9B21993B-9EFF-452D-BBC5-861688118DB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5F150D93-CDC2-475B-A4BF-CCD96566CB4E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ORBIT &gt; Spaces &gt; Corporate Communication to download </a:t>
              </a:r>
              <a:b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stock photos.</a:t>
              </a:r>
              <a:endParaRPr lang="en-GB" sz="1200" i="1" cap="none" baseline="0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FB3DABF1-4F5A-4358-9A4C-59DB153FB6B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24" name="Rechthoek 323">
              <a:extLst>
                <a:ext uri="{FF2B5EF4-FFF2-40B4-BE49-F238E27FC236}">
                  <a16:creationId xmlns:a16="http://schemas.microsoft.com/office/drawing/2014/main" id="{61EE8981-F5A4-4074-BE3D-E3B195C277E7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25" name="Groep 324">
              <a:extLst>
                <a:ext uri="{FF2B5EF4-FFF2-40B4-BE49-F238E27FC236}">
                  <a16:creationId xmlns:a16="http://schemas.microsoft.com/office/drawing/2014/main" id="{0E10DAE9-F520-46F8-82DE-66521C8D59E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379" name="Rechthoek 378">
                <a:extLst>
                  <a:ext uri="{FF2B5EF4-FFF2-40B4-BE49-F238E27FC236}">
                    <a16:creationId xmlns:a16="http://schemas.microsoft.com/office/drawing/2014/main" id="{2988BF58-5180-4217-BFBE-0FDE493E8E3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0" name="Ovaal 379">
                <a:extLst>
                  <a:ext uri="{FF2B5EF4-FFF2-40B4-BE49-F238E27FC236}">
                    <a16:creationId xmlns:a16="http://schemas.microsoft.com/office/drawing/2014/main" id="{AB9AF6C2-7AB1-4449-A934-0341A4FA1E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1" name="Vrije vorm: vorm 380">
                <a:extLst>
                  <a:ext uri="{FF2B5EF4-FFF2-40B4-BE49-F238E27FC236}">
                    <a16:creationId xmlns:a16="http://schemas.microsoft.com/office/drawing/2014/main" id="{2F6CFDCA-BB41-4D1F-806C-01FCF068181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2" name="Rechthoek: afgeronde hoeken 381">
                <a:extLst>
                  <a:ext uri="{FF2B5EF4-FFF2-40B4-BE49-F238E27FC236}">
                    <a16:creationId xmlns:a16="http://schemas.microsoft.com/office/drawing/2014/main" id="{8051418B-769B-4B33-BF03-5266209559AE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383" name="Rechte verbindingslijn 382">
                <a:extLst>
                  <a:ext uri="{FF2B5EF4-FFF2-40B4-BE49-F238E27FC236}">
                    <a16:creationId xmlns:a16="http://schemas.microsoft.com/office/drawing/2014/main" id="{8AE79C8D-5D37-4902-9B65-5414731EAA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84" name="Rechte verbindingslijn 383">
                <a:extLst>
                  <a:ext uri="{FF2B5EF4-FFF2-40B4-BE49-F238E27FC236}">
                    <a16:creationId xmlns:a16="http://schemas.microsoft.com/office/drawing/2014/main" id="{E8BBC65D-64A0-449B-9CDD-31DA91F9E1C6}"/>
                  </a:ext>
                </a:extLst>
              </p:cNvPr>
              <p:cNvCxnSpPr>
                <a:cxnSpLocks/>
                <a:stCxn id="38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26" name="Ovaal 325">
              <a:extLst>
                <a:ext uri="{FF2B5EF4-FFF2-40B4-BE49-F238E27FC236}">
                  <a16:creationId xmlns:a16="http://schemas.microsoft.com/office/drawing/2014/main" id="{0BDE78AC-6CC2-41F0-B99B-C2BFE4FDCFE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7" name="Rechthoek 326">
              <a:extLst>
                <a:ext uri="{FF2B5EF4-FFF2-40B4-BE49-F238E27FC236}">
                  <a16:creationId xmlns:a16="http://schemas.microsoft.com/office/drawing/2014/main" id="{FB6833C8-CA88-4102-9B51-90153B119FA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C7A1FD8E-0172-4E00-82CF-1137DF09A56C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376" name="Rechthoek 375">
                <a:extLst>
                  <a:ext uri="{FF2B5EF4-FFF2-40B4-BE49-F238E27FC236}">
                    <a16:creationId xmlns:a16="http://schemas.microsoft.com/office/drawing/2014/main" id="{2036384E-8C78-4FE6-9F7D-DED4248B3F1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377" name="Rechte verbindingslijn 376">
                <a:extLst>
                  <a:ext uri="{FF2B5EF4-FFF2-40B4-BE49-F238E27FC236}">
                    <a16:creationId xmlns:a16="http://schemas.microsoft.com/office/drawing/2014/main" id="{09962004-038E-48AD-B5D1-99D81C86D1C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78" name="Gelijkbenige driehoek 377">
                <a:extLst>
                  <a:ext uri="{FF2B5EF4-FFF2-40B4-BE49-F238E27FC236}">
                    <a16:creationId xmlns:a16="http://schemas.microsoft.com/office/drawing/2014/main" id="{332B5491-5FC6-4386-87B3-E25F77E9F5F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9" name="Ovaal 328">
              <a:extLst>
                <a:ext uri="{FF2B5EF4-FFF2-40B4-BE49-F238E27FC236}">
                  <a16:creationId xmlns:a16="http://schemas.microsoft.com/office/drawing/2014/main" id="{C6846876-AC1A-4FEF-A075-4F6DB8A0EAAD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30" name="Rechthoek 329">
              <a:extLst>
                <a:ext uri="{FF2B5EF4-FFF2-40B4-BE49-F238E27FC236}">
                  <a16:creationId xmlns:a16="http://schemas.microsoft.com/office/drawing/2014/main" id="{0234BDAE-1C65-4344-BE52-28545DD99131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31" name="ICOON_info">
              <a:extLst>
                <a:ext uri="{FF2B5EF4-FFF2-40B4-BE49-F238E27FC236}">
                  <a16:creationId xmlns:a16="http://schemas.microsoft.com/office/drawing/2014/main" id="{1791179E-7DC6-496C-AB89-FB1CFF04FB68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374" name="Ovaal 373">
                <a:extLst>
                  <a:ext uri="{FF2B5EF4-FFF2-40B4-BE49-F238E27FC236}">
                    <a16:creationId xmlns:a16="http://schemas.microsoft.com/office/drawing/2014/main" id="{7275F199-3625-4B3F-A658-1BF5BDF39A00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5" name="Graphic 163" descr="Informatie">
                <a:extLst>
                  <a:ext uri="{FF2B5EF4-FFF2-40B4-BE49-F238E27FC236}">
                    <a16:creationId xmlns:a16="http://schemas.microsoft.com/office/drawing/2014/main" id="{E678C3CB-2799-4F49-A84D-875E80D64DB3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2" name="Ovaal 331">
              <a:extLst>
                <a:ext uri="{FF2B5EF4-FFF2-40B4-BE49-F238E27FC236}">
                  <a16:creationId xmlns:a16="http://schemas.microsoft.com/office/drawing/2014/main" id="{2C8C2D8C-40ED-4A54-ABA0-05E23FFFBE94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33" name="Rechthoek 332">
              <a:extLst>
                <a:ext uri="{FF2B5EF4-FFF2-40B4-BE49-F238E27FC236}">
                  <a16:creationId xmlns:a16="http://schemas.microsoft.com/office/drawing/2014/main" id="{2EFFCE6A-2DB6-462C-8304-6A45FC86A47F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Scale the image itself with</a:t>
              </a:r>
              <a:b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  <a:endPara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4" name="Groep 333">
              <a:extLst>
                <a:ext uri="{FF2B5EF4-FFF2-40B4-BE49-F238E27FC236}">
                  <a16:creationId xmlns:a16="http://schemas.microsoft.com/office/drawing/2014/main" id="{6BCBB702-FCDF-4E46-ADCF-55B5952BEF0D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358" name="Groep 357">
                <a:extLst>
                  <a:ext uri="{FF2B5EF4-FFF2-40B4-BE49-F238E27FC236}">
                    <a16:creationId xmlns:a16="http://schemas.microsoft.com/office/drawing/2014/main" id="{807AABB7-B789-479B-9980-0A322B112ED9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361" name="Groep 360">
                  <a:extLst>
                    <a:ext uri="{FF2B5EF4-FFF2-40B4-BE49-F238E27FC236}">
                      <a16:creationId xmlns:a16="http://schemas.microsoft.com/office/drawing/2014/main" id="{F35F302A-6F6A-4C11-ADA7-5458BD6DD85E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368" name="Groep 367">
                    <a:extLst>
                      <a:ext uri="{FF2B5EF4-FFF2-40B4-BE49-F238E27FC236}">
                        <a16:creationId xmlns:a16="http://schemas.microsoft.com/office/drawing/2014/main" id="{1BA81C64-0424-4598-846D-CE2A74644CD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371" name="Rechthoek 370">
                      <a:extLst>
                        <a:ext uri="{FF2B5EF4-FFF2-40B4-BE49-F238E27FC236}">
                          <a16:creationId xmlns:a16="http://schemas.microsoft.com/office/drawing/2014/main" id="{FB8FE23A-62A8-4DEE-A658-1C82652F5A5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72" name="Rechthoek 371">
                      <a:extLst>
                        <a:ext uri="{FF2B5EF4-FFF2-40B4-BE49-F238E27FC236}">
                          <a16:creationId xmlns:a16="http://schemas.microsoft.com/office/drawing/2014/main" id="{F5B4B774-DC31-4141-BEAA-6291DD80704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73" name="Ovaal 372">
                      <a:extLst>
                        <a:ext uri="{FF2B5EF4-FFF2-40B4-BE49-F238E27FC236}">
                          <a16:creationId xmlns:a16="http://schemas.microsoft.com/office/drawing/2014/main" id="{36547C40-AAEE-471D-A850-9DA62961E1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369" name="Afbeelding 368">
                    <a:extLst>
                      <a:ext uri="{FF2B5EF4-FFF2-40B4-BE49-F238E27FC236}">
                        <a16:creationId xmlns:a16="http://schemas.microsoft.com/office/drawing/2014/main" id="{8E6E159B-B584-43A4-BBD7-1D6AC210015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370" name="Afbeelding 369">
                    <a:extLst>
                      <a:ext uri="{FF2B5EF4-FFF2-40B4-BE49-F238E27FC236}">
                        <a16:creationId xmlns:a16="http://schemas.microsoft.com/office/drawing/2014/main" id="{12CC2C10-F13E-44C9-AA8B-16CF91D1548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62" name="Groep 361">
                  <a:extLst>
                    <a:ext uri="{FF2B5EF4-FFF2-40B4-BE49-F238E27FC236}">
                      <a16:creationId xmlns:a16="http://schemas.microsoft.com/office/drawing/2014/main" id="{29BFA805-A6DA-4758-A259-CBB98E72C5E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66" name="Rechthoek 365">
                    <a:extLst>
                      <a:ext uri="{FF2B5EF4-FFF2-40B4-BE49-F238E27FC236}">
                        <a16:creationId xmlns:a16="http://schemas.microsoft.com/office/drawing/2014/main" id="{F158FE8E-36CA-4BAA-ABA8-8232C009F4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7" name="Rechthoek 366">
                    <a:extLst>
                      <a:ext uri="{FF2B5EF4-FFF2-40B4-BE49-F238E27FC236}">
                        <a16:creationId xmlns:a16="http://schemas.microsoft.com/office/drawing/2014/main" id="{F512B46D-EBFC-4E06-8A11-6F5FCB6B066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363" name="Groep 362">
                  <a:extLst>
                    <a:ext uri="{FF2B5EF4-FFF2-40B4-BE49-F238E27FC236}">
                      <a16:creationId xmlns:a16="http://schemas.microsoft.com/office/drawing/2014/main" id="{CF33BE08-11C7-4F2C-9197-2F5344FFB09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64" name="Rechthoek 363">
                    <a:extLst>
                      <a:ext uri="{FF2B5EF4-FFF2-40B4-BE49-F238E27FC236}">
                        <a16:creationId xmlns:a16="http://schemas.microsoft.com/office/drawing/2014/main" id="{4E24D9AE-3423-4AFF-9BA3-3CC99D6001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65" name="Rechthoek 364">
                    <a:extLst>
                      <a:ext uri="{FF2B5EF4-FFF2-40B4-BE49-F238E27FC236}">
                        <a16:creationId xmlns:a16="http://schemas.microsoft.com/office/drawing/2014/main" id="{F231CC64-CE4A-4674-AE38-33762BC60A3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359" name="Rechthoek 358">
                <a:extLst>
                  <a:ext uri="{FF2B5EF4-FFF2-40B4-BE49-F238E27FC236}">
                    <a16:creationId xmlns:a16="http://schemas.microsoft.com/office/drawing/2014/main" id="{2AFF3680-C55E-4CC3-B394-D87BE4AD16B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360" name="Gelijkbenige driehoek 359">
                <a:extLst>
                  <a:ext uri="{FF2B5EF4-FFF2-40B4-BE49-F238E27FC236}">
                    <a16:creationId xmlns:a16="http://schemas.microsoft.com/office/drawing/2014/main" id="{23CBF2D0-D981-4301-BC67-A1252717AAB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5" name="Rechthoek 334">
              <a:extLst>
                <a:ext uri="{FF2B5EF4-FFF2-40B4-BE49-F238E27FC236}">
                  <a16:creationId xmlns:a16="http://schemas.microsoft.com/office/drawing/2014/main" id="{3CF289D1-DDEF-4F63-BDD3-C4E1333D1393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6" name="Groep 335">
              <a:extLst>
                <a:ext uri="{FF2B5EF4-FFF2-40B4-BE49-F238E27FC236}">
                  <a16:creationId xmlns:a16="http://schemas.microsoft.com/office/drawing/2014/main" id="{1C20B2BD-10E1-4F5D-938E-8E9832523E3E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37" name="Rechthoek 336">
                <a:extLst>
                  <a:ext uri="{FF2B5EF4-FFF2-40B4-BE49-F238E27FC236}">
                    <a16:creationId xmlns:a16="http://schemas.microsoft.com/office/drawing/2014/main" id="{492C18ED-F0DC-4542-A66F-6817173BB97D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8" name="Rechthoek 337">
                <a:extLst>
                  <a:ext uri="{FF2B5EF4-FFF2-40B4-BE49-F238E27FC236}">
                    <a16:creationId xmlns:a16="http://schemas.microsoft.com/office/drawing/2014/main" id="{8BAF5D93-AD4B-4427-8C57-1E1B388B282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39" name="Groep 338">
                <a:extLst>
                  <a:ext uri="{FF2B5EF4-FFF2-40B4-BE49-F238E27FC236}">
                    <a16:creationId xmlns:a16="http://schemas.microsoft.com/office/drawing/2014/main" id="{A8B30F33-E2A1-4AAD-96F7-9E7214169F57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352" name="Rechthoek: afgeronde hoeken 351">
                  <a:extLst>
                    <a:ext uri="{FF2B5EF4-FFF2-40B4-BE49-F238E27FC236}">
                      <a16:creationId xmlns:a16="http://schemas.microsoft.com/office/drawing/2014/main" id="{159723EB-5F73-4E4A-8CA9-73CFAF10382E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3" name="Rechthoek 352">
                  <a:extLst>
                    <a:ext uri="{FF2B5EF4-FFF2-40B4-BE49-F238E27FC236}">
                      <a16:creationId xmlns:a16="http://schemas.microsoft.com/office/drawing/2014/main" id="{E9DD4E41-42B2-4020-8E43-E03A4BAC808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4" name="Rechthoek 353">
                  <a:extLst>
                    <a:ext uri="{FF2B5EF4-FFF2-40B4-BE49-F238E27FC236}">
                      <a16:creationId xmlns:a16="http://schemas.microsoft.com/office/drawing/2014/main" id="{CF657B73-348C-4B32-8985-0521C12FE595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5" name="Rechthoek 354">
                  <a:extLst>
                    <a:ext uri="{FF2B5EF4-FFF2-40B4-BE49-F238E27FC236}">
                      <a16:creationId xmlns:a16="http://schemas.microsoft.com/office/drawing/2014/main" id="{F7EB6ACC-C0F6-4C51-9EB0-ACF878482C8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17E01836-84A4-42AA-BD75-D1563CD4C5D3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57" name="Rechthoek 356">
                  <a:extLst>
                    <a:ext uri="{FF2B5EF4-FFF2-40B4-BE49-F238E27FC236}">
                      <a16:creationId xmlns:a16="http://schemas.microsoft.com/office/drawing/2014/main" id="{A2FC13AD-9787-4671-8AA8-11F4EB670BD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40" name="Groep 339">
                <a:extLst>
                  <a:ext uri="{FF2B5EF4-FFF2-40B4-BE49-F238E27FC236}">
                    <a16:creationId xmlns:a16="http://schemas.microsoft.com/office/drawing/2014/main" id="{E623EEC9-CEE3-46C8-8B78-6024B8941F1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44" name="Groep 343">
                  <a:extLst>
                    <a:ext uri="{FF2B5EF4-FFF2-40B4-BE49-F238E27FC236}">
                      <a16:creationId xmlns:a16="http://schemas.microsoft.com/office/drawing/2014/main" id="{2A8D336F-1526-49C7-A78D-A0EEA1E3004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46" name="Rechthoek: afgeronde hoeken 345">
                    <a:extLst>
                      <a:ext uri="{FF2B5EF4-FFF2-40B4-BE49-F238E27FC236}">
                        <a16:creationId xmlns:a16="http://schemas.microsoft.com/office/drawing/2014/main" id="{BC9A5D7C-6CD2-427B-BC3F-C34FFF5B49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7" name="Rechthoek 346">
                    <a:extLst>
                      <a:ext uri="{FF2B5EF4-FFF2-40B4-BE49-F238E27FC236}">
                        <a16:creationId xmlns:a16="http://schemas.microsoft.com/office/drawing/2014/main" id="{D9ED8DBE-03EC-4C0A-A6EF-17D3D71BBC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8" name="Rechthoek 347">
                    <a:extLst>
                      <a:ext uri="{FF2B5EF4-FFF2-40B4-BE49-F238E27FC236}">
                        <a16:creationId xmlns:a16="http://schemas.microsoft.com/office/drawing/2014/main" id="{13CE81A8-007C-4A22-B776-FF82761A5A2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49" name="Rechthoek 348">
                    <a:extLst>
                      <a:ext uri="{FF2B5EF4-FFF2-40B4-BE49-F238E27FC236}">
                        <a16:creationId xmlns:a16="http://schemas.microsoft.com/office/drawing/2014/main" id="{96B0938E-CBA7-45DA-B6B9-E1587B623F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0" name="Rechthoek 349">
                    <a:extLst>
                      <a:ext uri="{FF2B5EF4-FFF2-40B4-BE49-F238E27FC236}">
                        <a16:creationId xmlns:a16="http://schemas.microsoft.com/office/drawing/2014/main" id="{04F3BC48-8690-4D93-84A8-C7DF6309C3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51" name="Rechthoek 350">
                    <a:extLst>
                      <a:ext uri="{FF2B5EF4-FFF2-40B4-BE49-F238E27FC236}">
                        <a16:creationId xmlns:a16="http://schemas.microsoft.com/office/drawing/2014/main" id="{D866D627-C2AA-4ECD-BF5A-8A1712AE9E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45" name="Boog 344">
                  <a:extLst>
                    <a:ext uri="{FF2B5EF4-FFF2-40B4-BE49-F238E27FC236}">
                      <a16:creationId xmlns:a16="http://schemas.microsoft.com/office/drawing/2014/main" id="{F0864E24-76E0-4A81-A93E-63C26896309B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41" name="Tekstvak 340">
                <a:extLst>
                  <a:ext uri="{FF2B5EF4-FFF2-40B4-BE49-F238E27FC236}">
                    <a16:creationId xmlns:a16="http://schemas.microsoft.com/office/drawing/2014/main" id="{E9BCBB11-E5AF-4273-9E87-72D711F97BC2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2" name="Tekstvak 341">
                <a:extLst>
                  <a:ext uri="{FF2B5EF4-FFF2-40B4-BE49-F238E27FC236}">
                    <a16:creationId xmlns:a16="http://schemas.microsoft.com/office/drawing/2014/main" id="{4089FBB9-761D-4059-99D3-2CB4237C426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43" name="Vrije vorm: vorm 342">
                <a:extLst>
                  <a:ext uri="{FF2B5EF4-FFF2-40B4-BE49-F238E27FC236}">
                    <a16:creationId xmlns:a16="http://schemas.microsoft.com/office/drawing/2014/main" id="{F51ECC01-A595-4067-A1BC-326A1429A05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7BBDD074-372C-452F-AD0F-8531DB63FFFB}"/>
              </a:ext>
            </a:extLst>
          </p:cNvPr>
          <p:cNvGrpSpPr/>
          <p:nvPr userDrawn="1"/>
        </p:nvGrpSpPr>
        <p:grpSpPr>
          <a:xfrm>
            <a:off x="12380528" y="0"/>
            <a:ext cx="3693386" cy="5359349"/>
            <a:chOff x="12380528" y="0"/>
            <a:chExt cx="3693386" cy="5359349"/>
          </a:xfrm>
        </p:grpSpPr>
        <p:sp>
          <p:nvSpPr>
            <p:cNvPr id="386" name="Rechthoek 385">
              <a:extLst>
                <a:ext uri="{FF2B5EF4-FFF2-40B4-BE49-F238E27FC236}">
                  <a16:creationId xmlns:a16="http://schemas.microsoft.com/office/drawing/2014/main" id="{0A7EB0B2-6814-43FA-937B-97B37CC1AADF}"/>
                </a:ext>
              </a:extLst>
            </p:cNvPr>
            <p:cNvSpPr/>
            <p:nvPr userDrawn="1"/>
          </p:nvSpPr>
          <p:spPr>
            <a:xfrm>
              <a:off x="12380800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387" name="Ovaal 386">
              <a:extLst>
                <a:ext uri="{FF2B5EF4-FFF2-40B4-BE49-F238E27FC236}">
                  <a16:creationId xmlns:a16="http://schemas.microsoft.com/office/drawing/2014/main" id="{B7405D5A-84A4-48CE-969A-05387409977D}"/>
                </a:ext>
              </a:extLst>
            </p:cNvPr>
            <p:cNvSpPr/>
            <p:nvPr userDrawn="1"/>
          </p:nvSpPr>
          <p:spPr>
            <a:xfrm>
              <a:off x="12562782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8" name="Rechthoek 387">
              <a:extLst>
                <a:ext uri="{FF2B5EF4-FFF2-40B4-BE49-F238E27FC236}">
                  <a16:creationId xmlns:a16="http://schemas.microsoft.com/office/drawing/2014/main" id="{71863497-E736-4D42-95A2-AD526633B9D0}"/>
                </a:ext>
              </a:extLst>
            </p:cNvPr>
            <p:cNvSpPr/>
            <p:nvPr userDrawn="1"/>
          </p:nvSpPr>
          <p:spPr>
            <a:xfrm>
              <a:off x="12847550" y="1837484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389" name="Ovaal 388">
              <a:extLst>
                <a:ext uri="{FF2B5EF4-FFF2-40B4-BE49-F238E27FC236}">
                  <a16:creationId xmlns:a16="http://schemas.microsoft.com/office/drawing/2014/main" id="{B836D8A6-879F-40E4-A315-40D9048290F4}"/>
                </a:ext>
              </a:extLst>
            </p:cNvPr>
            <p:cNvSpPr/>
            <p:nvPr userDrawn="1"/>
          </p:nvSpPr>
          <p:spPr>
            <a:xfrm>
              <a:off x="12562782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90" name="Rechthoek 389">
              <a:extLst>
                <a:ext uri="{FF2B5EF4-FFF2-40B4-BE49-F238E27FC236}">
                  <a16:creationId xmlns:a16="http://schemas.microsoft.com/office/drawing/2014/main" id="{DD56B892-C96F-46F3-93AE-B316DD3ED522}"/>
                </a:ext>
              </a:extLst>
            </p:cNvPr>
            <p:cNvSpPr/>
            <p:nvPr userDrawn="1"/>
          </p:nvSpPr>
          <p:spPr>
            <a:xfrm>
              <a:off x="12562782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91" name="Rechthoek 390">
              <a:extLst>
                <a:ext uri="{FF2B5EF4-FFF2-40B4-BE49-F238E27FC236}">
                  <a16:creationId xmlns:a16="http://schemas.microsoft.com/office/drawing/2014/main" id="{0016F620-FE98-4C89-A197-5185BB8FFF04}"/>
                </a:ext>
              </a:extLst>
            </p:cNvPr>
            <p:cNvSpPr/>
            <p:nvPr userDrawn="1"/>
          </p:nvSpPr>
          <p:spPr>
            <a:xfrm>
              <a:off x="12847550" y="2128873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392" name="Ovaal 391">
              <a:extLst>
                <a:ext uri="{FF2B5EF4-FFF2-40B4-BE49-F238E27FC236}">
                  <a16:creationId xmlns:a16="http://schemas.microsoft.com/office/drawing/2014/main" id="{126D94C4-82F1-4F7F-82BE-0599AF5A277D}"/>
                </a:ext>
              </a:extLst>
            </p:cNvPr>
            <p:cNvSpPr/>
            <p:nvPr userDrawn="1"/>
          </p:nvSpPr>
          <p:spPr>
            <a:xfrm>
              <a:off x="12562782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93" name="Rechthoek 392">
              <a:extLst>
                <a:ext uri="{FF2B5EF4-FFF2-40B4-BE49-F238E27FC236}">
                  <a16:creationId xmlns:a16="http://schemas.microsoft.com/office/drawing/2014/main" id="{B4000FF9-74F9-46C5-BAB8-BBD1C68B4F64}"/>
                </a:ext>
              </a:extLst>
            </p:cNvPr>
            <p:cNvSpPr/>
            <p:nvPr userDrawn="1"/>
          </p:nvSpPr>
          <p:spPr>
            <a:xfrm>
              <a:off x="12847550" y="2420262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394" name="Ovaal 393">
              <a:extLst>
                <a:ext uri="{FF2B5EF4-FFF2-40B4-BE49-F238E27FC236}">
                  <a16:creationId xmlns:a16="http://schemas.microsoft.com/office/drawing/2014/main" id="{21402298-E56D-42E2-89FE-740353BA1B5E}"/>
                </a:ext>
              </a:extLst>
            </p:cNvPr>
            <p:cNvSpPr/>
            <p:nvPr userDrawn="1"/>
          </p:nvSpPr>
          <p:spPr>
            <a:xfrm>
              <a:off x="12562782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95" name="Rechthoek 394">
              <a:extLst>
                <a:ext uri="{FF2B5EF4-FFF2-40B4-BE49-F238E27FC236}">
                  <a16:creationId xmlns:a16="http://schemas.microsoft.com/office/drawing/2014/main" id="{6A37799F-9813-48E4-89C9-171D5894CEEA}"/>
                </a:ext>
              </a:extLst>
            </p:cNvPr>
            <p:cNvSpPr/>
            <p:nvPr userDrawn="1"/>
          </p:nvSpPr>
          <p:spPr>
            <a:xfrm>
              <a:off x="12847550" y="2711651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Plain text</a:t>
              </a:r>
            </a:p>
          </p:txBody>
        </p:sp>
        <p:sp>
          <p:nvSpPr>
            <p:cNvPr id="396" name="Ovaal 395">
              <a:extLst>
                <a:ext uri="{FF2B5EF4-FFF2-40B4-BE49-F238E27FC236}">
                  <a16:creationId xmlns:a16="http://schemas.microsoft.com/office/drawing/2014/main" id="{CF79C1DB-F801-4D90-8DD2-93F52ABA9876}"/>
                </a:ext>
              </a:extLst>
            </p:cNvPr>
            <p:cNvSpPr/>
            <p:nvPr userDrawn="1"/>
          </p:nvSpPr>
          <p:spPr>
            <a:xfrm>
              <a:off x="12562782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97" name="Rechthoek 396">
              <a:extLst>
                <a:ext uri="{FF2B5EF4-FFF2-40B4-BE49-F238E27FC236}">
                  <a16:creationId xmlns:a16="http://schemas.microsoft.com/office/drawing/2014/main" id="{2A636588-0C2F-424F-9BFA-390596FA68A7}"/>
                </a:ext>
              </a:extLst>
            </p:cNvPr>
            <p:cNvSpPr/>
            <p:nvPr userDrawn="1"/>
          </p:nvSpPr>
          <p:spPr>
            <a:xfrm>
              <a:off x="12847550" y="3003040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Heading </a:t>
              </a:r>
            </a:p>
          </p:txBody>
        </p:sp>
        <p:sp>
          <p:nvSpPr>
            <p:cNvPr id="398" name="Ovaal 397">
              <a:extLst>
                <a:ext uri="{FF2B5EF4-FFF2-40B4-BE49-F238E27FC236}">
                  <a16:creationId xmlns:a16="http://schemas.microsoft.com/office/drawing/2014/main" id="{1EC64E5B-825C-4404-A35C-1122579E11B4}"/>
                </a:ext>
              </a:extLst>
            </p:cNvPr>
            <p:cNvSpPr/>
            <p:nvPr userDrawn="1"/>
          </p:nvSpPr>
          <p:spPr>
            <a:xfrm>
              <a:off x="12562782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99" name="Rechthoek 398">
              <a:extLst>
                <a:ext uri="{FF2B5EF4-FFF2-40B4-BE49-F238E27FC236}">
                  <a16:creationId xmlns:a16="http://schemas.microsoft.com/office/drawing/2014/main" id="{793DC360-6EE9-42AC-B51D-0B102DA4D69E}"/>
                </a:ext>
              </a:extLst>
            </p:cNvPr>
            <p:cNvSpPr/>
            <p:nvPr userDrawn="1"/>
          </p:nvSpPr>
          <p:spPr>
            <a:xfrm>
              <a:off x="12847550" y="3585818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400" name="Ovaal 399">
              <a:extLst>
                <a:ext uri="{FF2B5EF4-FFF2-40B4-BE49-F238E27FC236}">
                  <a16:creationId xmlns:a16="http://schemas.microsoft.com/office/drawing/2014/main" id="{B4CD69CF-3D11-42CD-B730-796529EB9523}"/>
                </a:ext>
              </a:extLst>
            </p:cNvPr>
            <p:cNvSpPr/>
            <p:nvPr userDrawn="1"/>
          </p:nvSpPr>
          <p:spPr>
            <a:xfrm>
              <a:off x="12562782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F1B99CA3-C798-404C-AD5E-A082B02BC5C2}"/>
                </a:ext>
              </a:extLst>
            </p:cNvPr>
            <p:cNvSpPr/>
            <p:nvPr userDrawn="1"/>
          </p:nvSpPr>
          <p:spPr>
            <a:xfrm>
              <a:off x="12841135" y="3877207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EAFF6A85-58A0-4F51-8DAB-D2037804D239}"/>
                </a:ext>
              </a:extLst>
            </p:cNvPr>
            <p:cNvSpPr/>
            <p:nvPr userDrawn="1"/>
          </p:nvSpPr>
          <p:spPr>
            <a:xfrm>
              <a:off x="12562782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03" name="Rechthoek 402">
              <a:extLst>
                <a:ext uri="{FF2B5EF4-FFF2-40B4-BE49-F238E27FC236}">
                  <a16:creationId xmlns:a16="http://schemas.microsoft.com/office/drawing/2014/main" id="{26940DD5-F61B-45CA-935A-11DE8564C456}"/>
                </a:ext>
              </a:extLst>
            </p:cNvPr>
            <p:cNvSpPr/>
            <p:nvPr userDrawn="1"/>
          </p:nvSpPr>
          <p:spPr>
            <a:xfrm>
              <a:off x="12847550" y="4168594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404" name="Ovaal 403">
              <a:extLst>
                <a:ext uri="{FF2B5EF4-FFF2-40B4-BE49-F238E27FC236}">
                  <a16:creationId xmlns:a16="http://schemas.microsoft.com/office/drawing/2014/main" id="{6C022F94-A3FE-4361-A16C-0BA0C8D10E35}"/>
                </a:ext>
              </a:extLst>
            </p:cNvPr>
            <p:cNvSpPr/>
            <p:nvPr userDrawn="1"/>
          </p:nvSpPr>
          <p:spPr>
            <a:xfrm>
              <a:off x="12562782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1BA0AA2B-CA82-434E-B0DC-F24416CE467F}"/>
                </a:ext>
              </a:extLst>
            </p:cNvPr>
            <p:cNvSpPr/>
            <p:nvPr userDrawn="1"/>
          </p:nvSpPr>
          <p:spPr>
            <a:xfrm>
              <a:off x="12847550" y="3294429"/>
              <a:ext cx="2949220" cy="180000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lIns="10800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Heading </a:t>
              </a:r>
            </a:p>
          </p:txBody>
        </p:sp>
        <p:sp>
          <p:nvSpPr>
            <p:cNvPr id="406" name="Rechthoek 405">
              <a:extLst>
                <a:ext uri="{FF2B5EF4-FFF2-40B4-BE49-F238E27FC236}">
                  <a16:creationId xmlns:a16="http://schemas.microsoft.com/office/drawing/2014/main" id="{9EF68175-D051-440D-A830-92F82611E226}"/>
                </a:ext>
              </a:extLst>
            </p:cNvPr>
            <p:cNvSpPr/>
            <p:nvPr userDrawn="1"/>
          </p:nvSpPr>
          <p:spPr>
            <a:xfrm>
              <a:off x="12380528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instruction slide </a:t>
              </a:r>
              <a:r>
                <a:rPr lang="en-GB" sz="1200" b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‘VIDEO INSTRUCTIONS’</a:t>
              </a: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b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You’ll find it at the beginning of the presentation</a:t>
              </a:r>
              <a:b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 insert it via </a:t>
              </a:r>
              <a:r>
                <a:rPr lang="en-GB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lang="en-GB" sz="1200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&gt; </a:t>
              </a:r>
              <a:r>
                <a:rPr lang="en-GB" sz="1200" i="1" cap="none" baseline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‘New Slide’.</a:t>
              </a:r>
            </a:p>
          </p:txBody>
        </p:sp>
        <p:grpSp>
          <p:nvGrpSpPr>
            <p:cNvPr id="407" name="ICOON_info">
              <a:extLst>
                <a:ext uri="{FF2B5EF4-FFF2-40B4-BE49-F238E27FC236}">
                  <a16:creationId xmlns:a16="http://schemas.microsoft.com/office/drawing/2014/main" id="{249DF09E-7D1F-4AB2-B3EC-82430A1DDC77}"/>
                </a:ext>
              </a:extLst>
            </p:cNvPr>
            <p:cNvGrpSpPr/>
            <p:nvPr userDrawn="1"/>
          </p:nvGrpSpPr>
          <p:grpSpPr>
            <a:xfrm>
              <a:off x="15790229" y="4400186"/>
              <a:ext cx="283685" cy="283685"/>
              <a:chOff x="-510741" y="5913713"/>
              <a:chExt cx="267555" cy="267555"/>
            </a:xfrm>
          </p:grpSpPr>
          <p:sp>
            <p:nvSpPr>
              <p:cNvPr id="449" name="Ovaal 448">
                <a:extLst>
                  <a:ext uri="{FF2B5EF4-FFF2-40B4-BE49-F238E27FC236}">
                    <a16:creationId xmlns:a16="http://schemas.microsoft.com/office/drawing/2014/main" id="{398BEF44-2F3F-48EB-8D27-784EDCDBF39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0" name="Graphic 163" descr="Informatie">
                <a:extLst>
                  <a:ext uri="{FF2B5EF4-FFF2-40B4-BE49-F238E27FC236}">
                    <a16:creationId xmlns:a16="http://schemas.microsoft.com/office/drawing/2014/main" id="{C4A46C58-12BB-45B4-B823-13D45FBCB9F2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8" name="VOORBEELD">
              <a:extLst>
                <a:ext uri="{FF2B5EF4-FFF2-40B4-BE49-F238E27FC236}">
                  <a16:creationId xmlns:a16="http://schemas.microsoft.com/office/drawing/2014/main" id="{7B5DF72D-DEE4-4F20-B669-DFFFFFB51103}"/>
                </a:ext>
              </a:extLst>
            </p:cNvPr>
            <p:cNvGrpSpPr/>
            <p:nvPr userDrawn="1"/>
          </p:nvGrpSpPr>
          <p:grpSpPr>
            <a:xfrm>
              <a:off x="12561794" y="458674"/>
              <a:ext cx="3234311" cy="558875"/>
              <a:chOff x="-3605171" y="458674"/>
              <a:chExt cx="3234311" cy="558875"/>
            </a:xfrm>
          </p:grpSpPr>
          <p:sp>
            <p:nvSpPr>
              <p:cNvPr id="409" name="Rechthoek 408">
                <a:extLst>
                  <a:ext uri="{FF2B5EF4-FFF2-40B4-BE49-F238E27FC236}">
                    <a16:creationId xmlns:a16="http://schemas.microsoft.com/office/drawing/2014/main" id="{D86CAEEE-E402-4E2F-9438-92D7C70E58A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10" name="Rechthoek 409">
                <a:extLst>
                  <a:ext uri="{FF2B5EF4-FFF2-40B4-BE49-F238E27FC236}">
                    <a16:creationId xmlns:a16="http://schemas.microsoft.com/office/drawing/2014/main" id="{914E18D4-D072-44F2-AA75-3FE7FEFD313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11" name="Groep 410">
                <a:extLst>
                  <a:ext uri="{FF2B5EF4-FFF2-40B4-BE49-F238E27FC236}">
                    <a16:creationId xmlns:a16="http://schemas.microsoft.com/office/drawing/2014/main" id="{5A1DB3B9-F966-4A53-BDBB-6FA6875132FB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42" name="Groep 441">
                  <a:extLst>
                    <a:ext uri="{FF2B5EF4-FFF2-40B4-BE49-F238E27FC236}">
                      <a16:creationId xmlns:a16="http://schemas.microsoft.com/office/drawing/2014/main" id="{FDA24F6C-E1BE-4A6D-81DC-0F1AA731818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44" name="Rechte verbindingslijn 443">
                    <a:extLst>
                      <a:ext uri="{FF2B5EF4-FFF2-40B4-BE49-F238E27FC236}">
                        <a16:creationId xmlns:a16="http://schemas.microsoft.com/office/drawing/2014/main" id="{36CB47C8-5E8E-49A6-956F-645EE222EA7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5" name="Rechte verbindingslijn 444">
                    <a:extLst>
                      <a:ext uri="{FF2B5EF4-FFF2-40B4-BE49-F238E27FC236}">
                        <a16:creationId xmlns:a16="http://schemas.microsoft.com/office/drawing/2014/main" id="{BC7B23A3-ECCA-413B-85F2-D1B1A7B479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6" name="Rechte verbindingslijn 445">
                    <a:extLst>
                      <a:ext uri="{FF2B5EF4-FFF2-40B4-BE49-F238E27FC236}">
                        <a16:creationId xmlns:a16="http://schemas.microsoft.com/office/drawing/2014/main" id="{AF33BDE7-99A7-4D22-920A-A9F2FC48DC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7" name="Rechte verbindingslijn 446">
                    <a:extLst>
                      <a:ext uri="{FF2B5EF4-FFF2-40B4-BE49-F238E27FC236}">
                        <a16:creationId xmlns:a16="http://schemas.microsoft.com/office/drawing/2014/main" id="{9A5502D9-18C2-43F3-8A51-E649373148D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8" name="Rechte verbindingslijn 447">
                    <a:extLst>
                      <a:ext uri="{FF2B5EF4-FFF2-40B4-BE49-F238E27FC236}">
                        <a16:creationId xmlns:a16="http://schemas.microsoft.com/office/drawing/2014/main" id="{86850FAE-EE78-4270-A397-4BCEC3B837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43" name="Pijl: rechts 442">
                  <a:extLst>
                    <a:ext uri="{FF2B5EF4-FFF2-40B4-BE49-F238E27FC236}">
                      <a16:creationId xmlns:a16="http://schemas.microsoft.com/office/drawing/2014/main" id="{14A73F19-D09A-492C-A40C-354B2F08578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2" name="Groep 411">
                <a:extLst>
                  <a:ext uri="{FF2B5EF4-FFF2-40B4-BE49-F238E27FC236}">
                    <a16:creationId xmlns:a16="http://schemas.microsoft.com/office/drawing/2014/main" id="{6FA5B09D-A5A1-4AFB-8F75-1AA74879E075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35" name="Groep 434">
                  <a:extLst>
                    <a:ext uri="{FF2B5EF4-FFF2-40B4-BE49-F238E27FC236}">
                      <a16:creationId xmlns:a16="http://schemas.microsoft.com/office/drawing/2014/main" id="{5CA5AE16-543C-494E-A33D-C350C05F69B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37" name="Rechte verbindingslijn 436">
                    <a:extLst>
                      <a:ext uri="{FF2B5EF4-FFF2-40B4-BE49-F238E27FC236}">
                        <a16:creationId xmlns:a16="http://schemas.microsoft.com/office/drawing/2014/main" id="{14579FCF-7F69-419C-AE77-BB045F1E60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8" name="Rechte verbindingslijn 437">
                    <a:extLst>
                      <a:ext uri="{FF2B5EF4-FFF2-40B4-BE49-F238E27FC236}">
                        <a16:creationId xmlns:a16="http://schemas.microsoft.com/office/drawing/2014/main" id="{A706CBE5-C1F7-4FFE-AC7F-BA5213C1C7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9" name="Rechte verbindingslijn 438">
                    <a:extLst>
                      <a:ext uri="{FF2B5EF4-FFF2-40B4-BE49-F238E27FC236}">
                        <a16:creationId xmlns:a16="http://schemas.microsoft.com/office/drawing/2014/main" id="{5E7D4764-AF1D-4D3F-B634-E247679176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0" name="Rechte verbindingslijn 439">
                    <a:extLst>
                      <a:ext uri="{FF2B5EF4-FFF2-40B4-BE49-F238E27FC236}">
                        <a16:creationId xmlns:a16="http://schemas.microsoft.com/office/drawing/2014/main" id="{04A33FB8-4787-4FEA-AA48-D0DE08A41C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41" name="Rechte verbindingslijn 440">
                    <a:extLst>
                      <a:ext uri="{FF2B5EF4-FFF2-40B4-BE49-F238E27FC236}">
                        <a16:creationId xmlns:a16="http://schemas.microsoft.com/office/drawing/2014/main" id="{BD5C8B4D-BDAD-41A7-BF20-F93BCBF5FC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36" name="Pijl: rechts 435">
                  <a:extLst>
                    <a:ext uri="{FF2B5EF4-FFF2-40B4-BE49-F238E27FC236}">
                      <a16:creationId xmlns:a16="http://schemas.microsoft.com/office/drawing/2014/main" id="{70CCE715-D8AD-4782-A7C6-F2095CA206C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13" name="Rechte verbindingslijn 412">
                <a:extLst>
                  <a:ext uri="{FF2B5EF4-FFF2-40B4-BE49-F238E27FC236}">
                    <a16:creationId xmlns:a16="http://schemas.microsoft.com/office/drawing/2014/main" id="{BE8B6EBF-2E25-40EB-B65A-807657E3617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14" name="Rechte verbindingslijn 413">
                <a:extLst>
                  <a:ext uri="{FF2B5EF4-FFF2-40B4-BE49-F238E27FC236}">
                    <a16:creationId xmlns:a16="http://schemas.microsoft.com/office/drawing/2014/main" id="{DA598187-F755-4141-9A6E-0ED72DFFF38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5" name="Rechthoek 414">
                <a:extLst>
                  <a:ext uri="{FF2B5EF4-FFF2-40B4-BE49-F238E27FC236}">
                    <a16:creationId xmlns:a16="http://schemas.microsoft.com/office/drawing/2014/main" id="{72696FFB-F06F-42CE-86D3-46324435B2C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16" name="Rechthoek 415">
                <a:extLst>
                  <a:ext uri="{FF2B5EF4-FFF2-40B4-BE49-F238E27FC236}">
                    <a16:creationId xmlns:a16="http://schemas.microsoft.com/office/drawing/2014/main" id="{67D91FF4-DB21-438A-B50B-E95096BC201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17" name="Groep 416">
                <a:extLst>
                  <a:ext uri="{FF2B5EF4-FFF2-40B4-BE49-F238E27FC236}">
                    <a16:creationId xmlns:a16="http://schemas.microsoft.com/office/drawing/2014/main" id="{B871C990-D221-4A8F-88A5-13DAF23D75A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427" name="Rechthoek 426">
                  <a:extLst>
                    <a:ext uri="{FF2B5EF4-FFF2-40B4-BE49-F238E27FC236}">
                      <a16:creationId xmlns:a16="http://schemas.microsoft.com/office/drawing/2014/main" id="{5C387225-AEAF-4E70-B942-2479304E1D9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8" name="Groep 427">
                  <a:extLst>
                    <a:ext uri="{FF2B5EF4-FFF2-40B4-BE49-F238E27FC236}">
                      <a16:creationId xmlns:a16="http://schemas.microsoft.com/office/drawing/2014/main" id="{988049A7-4523-4D4E-B9D7-8BF6663CA3F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30" name="Rechte verbindingslijn 429">
                    <a:extLst>
                      <a:ext uri="{FF2B5EF4-FFF2-40B4-BE49-F238E27FC236}">
                        <a16:creationId xmlns:a16="http://schemas.microsoft.com/office/drawing/2014/main" id="{BD3646B2-BD32-4BFE-8AAE-0704AD5E27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1" name="Rechte verbindingslijn 430">
                    <a:extLst>
                      <a:ext uri="{FF2B5EF4-FFF2-40B4-BE49-F238E27FC236}">
                        <a16:creationId xmlns:a16="http://schemas.microsoft.com/office/drawing/2014/main" id="{4CC5520A-646D-47B6-B759-136A3279CE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2" name="Rechte verbindingslijn 431">
                    <a:extLst>
                      <a:ext uri="{FF2B5EF4-FFF2-40B4-BE49-F238E27FC236}">
                        <a16:creationId xmlns:a16="http://schemas.microsoft.com/office/drawing/2014/main" id="{86B0001D-3BDA-4BBF-97E1-5AC417B9CD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3" name="Rechte verbindingslijn 432">
                    <a:extLst>
                      <a:ext uri="{FF2B5EF4-FFF2-40B4-BE49-F238E27FC236}">
                        <a16:creationId xmlns:a16="http://schemas.microsoft.com/office/drawing/2014/main" id="{24CBE87F-39B7-4197-9C68-76EB1CF4BE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34" name="Rechte verbindingslijn 433">
                    <a:extLst>
                      <a:ext uri="{FF2B5EF4-FFF2-40B4-BE49-F238E27FC236}">
                        <a16:creationId xmlns:a16="http://schemas.microsoft.com/office/drawing/2014/main" id="{D67B137C-6EC7-44B9-B6E7-5959800A64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29" name="Pijl: rechts 428">
                  <a:extLst>
                    <a:ext uri="{FF2B5EF4-FFF2-40B4-BE49-F238E27FC236}">
                      <a16:creationId xmlns:a16="http://schemas.microsoft.com/office/drawing/2014/main" id="{828E4318-A247-42D2-8920-FB1A4E8683D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18" name="Groep 417">
                <a:extLst>
                  <a:ext uri="{FF2B5EF4-FFF2-40B4-BE49-F238E27FC236}">
                    <a16:creationId xmlns:a16="http://schemas.microsoft.com/office/drawing/2014/main" id="{71294FD7-2D3A-4669-907D-903D0A1F4A2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19" name="Rechthoek 418">
                  <a:extLst>
                    <a:ext uri="{FF2B5EF4-FFF2-40B4-BE49-F238E27FC236}">
                      <a16:creationId xmlns:a16="http://schemas.microsoft.com/office/drawing/2014/main" id="{BCE81194-E053-44D0-ABED-2656AF9AFCA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0" name="Groep 419">
                  <a:extLst>
                    <a:ext uri="{FF2B5EF4-FFF2-40B4-BE49-F238E27FC236}">
                      <a16:creationId xmlns:a16="http://schemas.microsoft.com/office/drawing/2014/main" id="{AF214686-64D9-46F7-9A16-09B9EE4E83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22" name="Rechte verbindingslijn 421">
                    <a:extLst>
                      <a:ext uri="{FF2B5EF4-FFF2-40B4-BE49-F238E27FC236}">
                        <a16:creationId xmlns:a16="http://schemas.microsoft.com/office/drawing/2014/main" id="{262392FE-B26F-48B7-BE9A-B06412BA0E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23" name="Rechte verbindingslijn 422">
                    <a:extLst>
                      <a:ext uri="{FF2B5EF4-FFF2-40B4-BE49-F238E27FC236}">
                        <a16:creationId xmlns:a16="http://schemas.microsoft.com/office/drawing/2014/main" id="{A5D03DDA-852A-4026-8DF8-4623F999BC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24" name="Rechte verbindingslijn 423">
                    <a:extLst>
                      <a:ext uri="{FF2B5EF4-FFF2-40B4-BE49-F238E27FC236}">
                        <a16:creationId xmlns:a16="http://schemas.microsoft.com/office/drawing/2014/main" id="{370D5DE0-4A12-4C4C-9793-1BCCE3A18E9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25" name="Rechte verbindingslijn 424">
                    <a:extLst>
                      <a:ext uri="{FF2B5EF4-FFF2-40B4-BE49-F238E27FC236}">
                        <a16:creationId xmlns:a16="http://schemas.microsoft.com/office/drawing/2014/main" id="{70777368-D88A-4F59-BC3B-728CA784E4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26" name="Rechte verbindingslijn 425">
                    <a:extLst>
                      <a:ext uri="{FF2B5EF4-FFF2-40B4-BE49-F238E27FC236}">
                        <a16:creationId xmlns:a16="http://schemas.microsoft.com/office/drawing/2014/main" id="{45260D58-74E9-4972-84A5-A55DCE5AE4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21" name="Pijl: rechts 420">
                  <a:extLst>
                    <a:ext uri="{FF2B5EF4-FFF2-40B4-BE49-F238E27FC236}">
                      <a16:creationId xmlns:a16="http://schemas.microsoft.com/office/drawing/2014/main" id="{ADAAE285-0212-427C-993B-7367A86BD278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75159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>
        <p:tmplLst>
          <p:tmpl>
            <p:tnLst>
              <p:par>
                <p:cTn presetID="2" presetClass="entr" presetSubtype="8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/>
      <p:bldP spid="30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animBg="1"/>
      <p:bldP spid="31" grpId="0" animBg="1">
        <p:tmplLst>
          <p:tmpl>
            <p:tnLst>
              <p:par>
                <p:cTn presetID="17" presetClass="entr" presetSubtype="1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22" presetClass="entr" presetSubtype="1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4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1E35A3-216A-4B84-AB56-81467F9B1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9C325-256A-4B42-B6E4-7D26C8FDB962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</a:t>
            </a:r>
          </a:p>
        </p:txBody>
      </p:sp>
      <p:grpSp>
        <p:nvGrpSpPr>
          <p:cNvPr id="10" name="GRID" hidden="1">
            <a:extLst>
              <a:ext uri="{FF2B5EF4-FFF2-40B4-BE49-F238E27FC236}">
                <a16:creationId xmlns:a16="http://schemas.microsoft.com/office/drawing/2014/main" id="{76D7C9E0-812D-4D76-9F25-B8C24F0CAB0B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89B0A192-292F-4203-BE1E-A1905564CF75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65E8F0E0-2B6C-4B56-94A1-CAA6C8393C19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4DEACC0-6BFC-48AE-A3CD-BA9334B0E9D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5A3E5FC2-A61B-426C-9ACB-6D8DF81F21DD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F4A43C6-3C6F-4DFC-84BE-DDAF69582CC6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777187AF-84FD-4B64-814A-E1041CA2BA4E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75A01E0-B59B-4916-9F52-3FE8AB5A543D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04A3D287-4235-4FC2-9663-BC2C514204BD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B0459A68-4E9F-47AA-B3E4-4E3695C2C105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DF2C3E69-90F3-4A4D-B9E2-0B2027F77B65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98" name="Groep 97">
            <a:extLst>
              <a:ext uri="{FF2B5EF4-FFF2-40B4-BE49-F238E27FC236}">
                <a16:creationId xmlns:a16="http://schemas.microsoft.com/office/drawing/2014/main" id="{421D5D2B-4FAA-4304-8C9C-82BC19A2F21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99" name="Vrije vorm: vorm 98">
              <a:extLst>
                <a:ext uri="{FF2B5EF4-FFF2-40B4-BE49-F238E27FC236}">
                  <a16:creationId xmlns:a16="http://schemas.microsoft.com/office/drawing/2014/main" id="{01AEFA3B-71E0-4523-8209-5AE70E09359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FCD40DA1-B97A-44DB-806B-DF20072DCDE0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F166CA8B-A314-4FF7-874D-911E7B27E4BB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BC0BD006-E1C4-4ABE-A544-30AD01D5338C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1E713BB2-1E64-42D3-9239-CCE5F0A09942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BAD78881-F04F-49EE-AA23-E98B83C65171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435" name="INSTRUCTION">
            <a:extLst>
              <a:ext uri="{FF2B5EF4-FFF2-40B4-BE49-F238E27FC236}">
                <a16:creationId xmlns:a16="http://schemas.microsoft.com/office/drawing/2014/main" id="{E3660759-AB61-4EE5-A048-ACA89582D4CA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436" name="Rechthoek 435">
              <a:extLst>
                <a:ext uri="{FF2B5EF4-FFF2-40B4-BE49-F238E27FC236}">
                  <a16:creationId xmlns:a16="http://schemas.microsoft.com/office/drawing/2014/main" id="{B8514B1A-F680-40AE-8053-507EB610347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437" name="Ovaal 436">
              <a:extLst>
                <a:ext uri="{FF2B5EF4-FFF2-40B4-BE49-F238E27FC236}">
                  <a16:creationId xmlns:a16="http://schemas.microsoft.com/office/drawing/2014/main" id="{10F22154-B142-4909-8090-A77C9AC141F8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38" name="Rechthoek 437">
              <a:extLst>
                <a:ext uri="{FF2B5EF4-FFF2-40B4-BE49-F238E27FC236}">
                  <a16:creationId xmlns:a16="http://schemas.microsoft.com/office/drawing/2014/main" id="{10DC7C0C-9B48-4D65-B429-8243626130D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439" name="Ovaal 438">
              <a:extLst>
                <a:ext uri="{FF2B5EF4-FFF2-40B4-BE49-F238E27FC236}">
                  <a16:creationId xmlns:a16="http://schemas.microsoft.com/office/drawing/2014/main" id="{440630F1-0ED9-490C-9504-4542E717740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40" name="Rechthoek 439">
              <a:extLst>
                <a:ext uri="{FF2B5EF4-FFF2-40B4-BE49-F238E27FC236}">
                  <a16:creationId xmlns:a16="http://schemas.microsoft.com/office/drawing/2014/main" id="{F4B64547-805A-45F3-9262-B5A6C406682D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441" name="Rechthoek 440">
              <a:extLst>
                <a:ext uri="{FF2B5EF4-FFF2-40B4-BE49-F238E27FC236}">
                  <a16:creationId xmlns:a16="http://schemas.microsoft.com/office/drawing/2014/main" id="{90F35A83-6EF4-4AAE-92BD-4E0C58C06446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442" name="Ovaal 441">
              <a:extLst>
                <a:ext uri="{FF2B5EF4-FFF2-40B4-BE49-F238E27FC236}">
                  <a16:creationId xmlns:a16="http://schemas.microsoft.com/office/drawing/2014/main" id="{3115C772-E2D8-4F07-B638-C1088D557856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43" name="Rechthoek 442">
              <a:extLst>
                <a:ext uri="{FF2B5EF4-FFF2-40B4-BE49-F238E27FC236}">
                  <a16:creationId xmlns:a16="http://schemas.microsoft.com/office/drawing/2014/main" id="{806B3E91-E2D8-4421-AD80-9520B074AA4D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444" name="Ovaal 443">
              <a:extLst>
                <a:ext uri="{FF2B5EF4-FFF2-40B4-BE49-F238E27FC236}">
                  <a16:creationId xmlns:a16="http://schemas.microsoft.com/office/drawing/2014/main" id="{EA5B4853-17B6-4011-BA60-34D57A1D3ED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45" name="Rechthoek 444">
              <a:extLst>
                <a:ext uri="{FF2B5EF4-FFF2-40B4-BE49-F238E27FC236}">
                  <a16:creationId xmlns:a16="http://schemas.microsoft.com/office/drawing/2014/main" id="{37E2AC1C-74AE-4F9D-839D-E1C0B156D47E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446" name="Ovaal 445">
              <a:extLst>
                <a:ext uri="{FF2B5EF4-FFF2-40B4-BE49-F238E27FC236}">
                  <a16:creationId xmlns:a16="http://schemas.microsoft.com/office/drawing/2014/main" id="{D5B8FB54-F79E-4E5F-AF66-6FD4B0B4FF9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447" name="Rechthoek 446">
              <a:extLst>
                <a:ext uri="{FF2B5EF4-FFF2-40B4-BE49-F238E27FC236}">
                  <a16:creationId xmlns:a16="http://schemas.microsoft.com/office/drawing/2014/main" id="{BF1908B4-71C8-4118-83FA-AA9EED4AD04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448" name="Ovaal 447">
              <a:extLst>
                <a:ext uri="{FF2B5EF4-FFF2-40B4-BE49-F238E27FC236}">
                  <a16:creationId xmlns:a16="http://schemas.microsoft.com/office/drawing/2014/main" id="{6E8E755B-A3A0-415A-963C-0B334F46DE8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449" name="Rechthoek 448">
              <a:extLst>
                <a:ext uri="{FF2B5EF4-FFF2-40B4-BE49-F238E27FC236}">
                  <a16:creationId xmlns:a16="http://schemas.microsoft.com/office/drawing/2014/main" id="{95D1EAE0-729C-4252-9638-6242BAAE01F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450" name="Ovaal 449">
              <a:extLst>
                <a:ext uri="{FF2B5EF4-FFF2-40B4-BE49-F238E27FC236}">
                  <a16:creationId xmlns:a16="http://schemas.microsoft.com/office/drawing/2014/main" id="{661E29DF-58AE-4C6A-BA6D-E1A13AB7000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51" name="Rechthoek 450">
              <a:extLst>
                <a:ext uri="{FF2B5EF4-FFF2-40B4-BE49-F238E27FC236}">
                  <a16:creationId xmlns:a16="http://schemas.microsoft.com/office/drawing/2014/main" id="{8FEAC90C-3412-428A-9EE5-4C4AD2DD51E0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452" name="Ovaal 451">
              <a:extLst>
                <a:ext uri="{FF2B5EF4-FFF2-40B4-BE49-F238E27FC236}">
                  <a16:creationId xmlns:a16="http://schemas.microsoft.com/office/drawing/2014/main" id="{F522A00A-221C-42E4-BCDF-290C415DD8E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53" name="Rechthoek 452">
              <a:extLst>
                <a:ext uri="{FF2B5EF4-FFF2-40B4-BE49-F238E27FC236}">
                  <a16:creationId xmlns:a16="http://schemas.microsoft.com/office/drawing/2014/main" id="{810E299C-4046-4E0B-9897-A521173AD8B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454" name="Ovaal 453">
              <a:extLst>
                <a:ext uri="{FF2B5EF4-FFF2-40B4-BE49-F238E27FC236}">
                  <a16:creationId xmlns:a16="http://schemas.microsoft.com/office/drawing/2014/main" id="{F5880192-9EFA-4091-92BA-4AFDEE6BCDA8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55" name="Rechthoek 454">
              <a:extLst>
                <a:ext uri="{FF2B5EF4-FFF2-40B4-BE49-F238E27FC236}">
                  <a16:creationId xmlns:a16="http://schemas.microsoft.com/office/drawing/2014/main" id="{DFD05F92-12A7-4534-B8EA-BFF6330D0474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458" name="VOORBEELD">
              <a:extLst>
                <a:ext uri="{FF2B5EF4-FFF2-40B4-BE49-F238E27FC236}">
                  <a16:creationId xmlns:a16="http://schemas.microsoft.com/office/drawing/2014/main" id="{14A60094-DB9B-4C0F-922F-36128C3116F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59" name="Rechthoek 458">
                <a:extLst>
                  <a:ext uri="{FF2B5EF4-FFF2-40B4-BE49-F238E27FC236}">
                    <a16:creationId xmlns:a16="http://schemas.microsoft.com/office/drawing/2014/main" id="{28C50495-DBE0-4650-8541-73464210A3A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60" name="Rechthoek 459">
                <a:extLst>
                  <a:ext uri="{FF2B5EF4-FFF2-40B4-BE49-F238E27FC236}">
                    <a16:creationId xmlns:a16="http://schemas.microsoft.com/office/drawing/2014/main" id="{ACD74F2A-3327-4E20-8E59-D642A157D4F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61" name="Groep 460">
                <a:extLst>
                  <a:ext uri="{FF2B5EF4-FFF2-40B4-BE49-F238E27FC236}">
                    <a16:creationId xmlns:a16="http://schemas.microsoft.com/office/drawing/2014/main" id="{A44A9AE0-D36F-415D-9B37-DD1BE57E5814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492" name="Groep 491">
                  <a:extLst>
                    <a:ext uri="{FF2B5EF4-FFF2-40B4-BE49-F238E27FC236}">
                      <a16:creationId xmlns:a16="http://schemas.microsoft.com/office/drawing/2014/main" id="{E710978E-D711-4426-9859-DD0752ADB78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94" name="Rechte verbindingslijn 493">
                    <a:extLst>
                      <a:ext uri="{FF2B5EF4-FFF2-40B4-BE49-F238E27FC236}">
                        <a16:creationId xmlns:a16="http://schemas.microsoft.com/office/drawing/2014/main" id="{06113FF5-3FCA-43BB-A95A-7B9874A06F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5" name="Rechte verbindingslijn 494">
                    <a:extLst>
                      <a:ext uri="{FF2B5EF4-FFF2-40B4-BE49-F238E27FC236}">
                        <a16:creationId xmlns:a16="http://schemas.microsoft.com/office/drawing/2014/main" id="{67DE8B7F-C6DE-4BB9-8293-A963EE5D5C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6" name="Rechte verbindingslijn 495">
                    <a:extLst>
                      <a:ext uri="{FF2B5EF4-FFF2-40B4-BE49-F238E27FC236}">
                        <a16:creationId xmlns:a16="http://schemas.microsoft.com/office/drawing/2014/main" id="{8DFD0BB2-4D00-4A63-B408-DC361A0313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7" name="Rechte verbindingslijn 496">
                    <a:extLst>
                      <a:ext uri="{FF2B5EF4-FFF2-40B4-BE49-F238E27FC236}">
                        <a16:creationId xmlns:a16="http://schemas.microsoft.com/office/drawing/2014/main" id="{9DC9C4BF-BDA5-47FF-94AD-CEE05728A7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8" name="Rechte verbindingslijn 497">
                    <a:extLst>
                      <a:ext uri="{FF2B5EF4-FFF2-40B4-BE49-F238E27FC236}">
                        <a16:creationId xmlns:a16="http://schemas.microsoft.com/office/drawing/2014/main" id="{A2231325-CD21-4E38-A662-7A15CD22C0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93" name="Pijl: rechts 492">
                  <a:extLst>
                    <a:ext uri="{FF2B5EF4-FFF2-40B4-BE49-F238E27FC236}">
                      <a16:creationId xmlns:a16="http://schemas.microsoft.com/office/drawing/2014/main" id="{05C36C59-D73F-40B1-ACA9-D2DB7A98E6A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2" name="Groep 461">
                <a:extLst>
                  <a:ext uri="{FF2B5EF4-FFF2-40B4-BE49-F238E27FC236}">
                    <a16:creationId xmlns:a16="http://schemas.microsoft.com/office/drawing/2014/main" id="{2D938E4C-D254-4768-B265-7BBA76FD9A9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485" name="Groep 484">
                  <a:extLst>
                    <a:ext uri="{FF2B5EF4-FFF2-40B4-BE49-F238E27FC236}">
                      <a16:creationId xmlns:a16="http://schemas.microsoft.com/office/drawing/2014/main" id="{EC366A18-7921-42B4-8C54-3FDB67F3DA8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7" name="Rechte verbindingslijn 486">
                    <a:extLst>
                      <a:ext uri="{FF2B5EF4-FFF2-40B4-BE49-F238E27FC236}">
                        <a16:creationId xmlns:a16="http://schemas.microsoft.com/office/drawing/2014/main" id="{3FFE0867-CBB5-43CD-B1CB-118489990A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8" name="Rechte verbindingslijn 487">
                    <a:extLst>
                      <a:ext uri="{FF2B5EF4-FFF2-40B4-BE49-F238E27FC236}">
                        <a16:creationId xmlns:a16="http://schemas.microsoft.com/office/drawing/2014/main" id="{85A89BFC-DA7C-481A-B0EE-CD3E6B279C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9" name="Rechte verbindingslijn 488">
                    <a:extLst>
                      <a:ext uri="{FF2B5EF4-FFF2-40B4-BE49-F238E27FC236}">
                        <a16:creationId xmlns:a16="http://schemas.microsoft.com/office/drawing/2014/main" id="{AAFBB24B-0415-44A1-A793-30004391BC2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0" name="Rechte verbindingslijn 489">
                    <a:extLst>
                      <a:ext uri="{FF2B5EF4-FFF2-40B4-BE49-F238E27FC236}">
                        <a16:creationId xmlns:a16="http://schemas.microsoft.com/office/drawing/2014/main" id="{D6B67E9E-644D-4ABE-A42F-6A7206EE97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1" name="Rechte verbindingslijn 490">
                    <a:extLst>
                      <a:ext uri="{FF2B5EF4-FFF2-40B4-BE49-F238E27FC236}">
                        <a16:creationId xmlns:a16="http://schemas.microsoft.com/office/drawing/2014/main" id="{A62492DA-B25E-476A-9345-57FEA5750B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86" name="Pijl: rechts 485">
                  <a:extLst>
                    <a:ext uri="{FF2B5EF4-FFF2-40B4-BE49-F238E27FC236}">
                      <a16:creationId xmlns:a16="http://schemas.microsoft.com/office/drawing/2014/main" id="{E63702E4-22BC-416C-A25F-5A5E735FDC9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63" name="Rechte verbindingslijn 462">
                <a:extLst>
                  <a:ext uri="{FF2B5EF4-FFF2-40B4-BE49-F238E27FC236}">
                    <a16:creationId xmlns:a16="http://schemas.microsoft.com/office/drawing/2014/main" id="{029882D5-DEAA-4ADD-9069-4A3D0C0BC1A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64" name="Rechte verbindingslijn 463">
                <a:extLst>
                  <a:ext uri="{FF2B5EF4-FFF2-40B4-BE49-F238E27FC236}">
                    <a16:creationId xmlns:a16="http://schemas.microsoft.com/office/drawing/2014/main" id="{826323E5-5BE2-4BC2-A494-7D6EC8EC354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65" name="Rechthoek 464">
                <a:extLst>
                  <a:ext uri="{FF2B5EF4-FFF2-40B4-BE49-F238E27FC236}">
                    <a16:creationId xmlns:a16="http://schemas.microsoft.com/office/drawing/2014/main" id="{27920642-5AF5-4ED7-817D-8330309B0E6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66" name="Rechthoek 465">
                <a:extLst>
                  <a:ext uri="{FF2B5EF4-FFF2-40B4-BE49-F238E27FC236}">
                    <a16:creationId xmlns:a16="http://schemas.microsoft.com/office/drawing/2014/main" id="{7ACA1E75-24D4-4BA5-8737-D2881F97546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67" name="Groep 466">
                <a:extLst>
                  <a:ext uri="{FF2B5EF4-FFF2-40B4-BE49-F238E27FC236}">
                    <a16:creationId xmlns:a16="http://schemas.microsoft.com/office/drawing/2014/main" id="{E9A148EE-4DA1-4F4D-B4E2-B7C8539B2753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477" name="Rechthoek 476">
                  <a:extLst>
                    <a:ext uri="{FF2B5EF4-FFF2-40B4-BE49-F238E27FC236}">
                      <a16:creationId xmlns:a16="http://schemas.microsoft.com/office/drawing/2014/main" id="{3D392ECA-DDCC-45D7-954C-5D4F421DA0B0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8" name="Groep 477">
                  <a:extLst>
                    <a:ext uri="{FF2B5EF4-FFF2-40B4-BE49-F238E27FC236}">
                      <a16:creationId xmlns:a16="http://schemas.microsoft.com/office/drawing/2014/main" id="{60C74EAF-E1AF-480A-A313-57F92B8C9ED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480" name="Rechte verbindingslijn 479">
                    <a:extLst>
                      <a:ext uri="{FF2B5EF4-FFF2-40B4-BE49-F238E27FC236}">
                        <a16:creationId xmlns:a16="http://schemas.microsoft.com/office/drawing/2014/main" id="{07064EEC-B324-4044-AB63-AB1BD4B9F5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1" name="Rechte verbindingslijn 480">
                    <a:extLst>
                      <a:ext uri="{FF2B5EF4-FFF2-40B4-BE49-F238E27FC236}">
                        <a16:creationId xmlns:a16="http://schemas.microsoft.com/office/drawing/2014/main" id="{8E0DD445-AF61-4FDA-8108-C34539BEA8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2" name="Rechte verbindingslijn 481">
                    <a:extLst>
                      <a:ext uri="{FF2B5EF4-FFF2-40B4-BE49-F238E27FC236}">
                        <a16:creationId xmlns:a16="http://schemas.microsoft.com/office/drawing/2014/main" id="{99D79812-DF8B-44E7-AABC-0FDB20D095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3" name="Rechte verbindingslijn 482">
                    <a:extLst>
                      <a:ext uri="{FF2B5EF4-FFF2-40B4-BE49-F238E27FC236}">
                        <a16:creationId xmlns:a16="http://schemas.microsoft.com/office/drawing/2014/main" id="{3690C9D5-07A4-4F49-9915-CC8259AA56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4" name="Rechte verbindingslijn 483">
                    <a:extLst>
                      <a:ext uri="{FF2B5EF4-FFF2-40B4-BE49-F238E27FC236}">
                        <a16:creationId xmlns:a16="http://schemas.microsoft.com/office/drawing/2014/main" id="{6E6474A4-3C13-47E9-A2DA-D67699317C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9" name="Pijl: rechts 478">
                  <a:extLst>
                    <a:ext uri="{FF2B5EF4-FFF2-40B4-BE49-F238E27FC236}">
                      <a16:creationId xmlns:a16="http://schemas.microsoft.com/office/drawing/2014/main" id="{0402F780-169A-42CD-B453-8CDE2DE6931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68" name="Groep 467">
                <a:extLst>
                  <a:ext uri="{FF2B5EF4-FFF2-40B4-BE49-F238E27FC236}">
                    <a16:creationId xmlns:a16="http://schemas.microsoft.com/office/drawing/2014/main" id="{E2BE880E-5242-4B11-A36D-F39C9483549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69" name="Rechthoek 468">
                  <a:extLst>
                    <a:ext uri="{FF2B5EF4-FFF2-40B4-BE49-F238E27FC236}">
                      <a16:creationId xmlns:a16="http://schemas.microsoft.com/office/drawing/2014/main" id="{93481CBB-87C8-42A9-8F84-9F4AB795428B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0" name="Groep 469">
                  <a:extLst>
                    <a:ext uri="{FF2B5EF4-FFF2-40B4-BE49-F238E27FC236}">
                      <a16:creationId xmlns:a16="http://schemas.microsoft.com/office/drawing/2014/main" id="{1F11D82A-B282-48CF-9DC9-F714D80930E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72" name="Rechte verbindingslijn 471">
                    <a:extLst>
                      <a:ext uri="{FF2B5EF4-FFF2-40B4-BE49-F238E27FC236}">
                        <a16:creationId xmlns:a16="http://schemas.microsoft.com/office/drawing/2014/main" id="{506A6BCB-8405-4E2D-BE07-68306A4C1F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3" name="Rechte verbindingslijn 472">
                    <a:extLst>
                      <a:ext uri="{FF2B5EF4-FFF2-40B4-BE49-F238E27FC236}">
                        <a16:creationId xmlns:a16="http://schemas.microsoft.com/office/drawing/2014/main" id="{D2B53865-B9A8-4E4E-A654-AEC9E0A374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4" name="Rechte verbindingslijn 473">
                    <a:extLst>
                      <a:ext uri="{FF2B5EF4-FFF2-40B4-BE49-F238E27FC236}">
                        <a16:creationId xmlns:a16="http://schemas.microsoft.com/office/drawing/2014/main" id="{DE8C34DB-29A6-4258-9EC1-13856E7893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5" name="Rechte verbindingslijn 474">
                    <a:extLst>
                      <a:ext uri="{FF2B5EF4-FFF2-40B4-BE49-F238E27FC236}">
                        <a16:creationId xmlns:a16="http://schemas.microsoft.com/office/drawing/2014/main" id="{E5554C0B-B511-4092-8752-90F88F24D1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6" name="Rechte verbindingslijn 475">
                    <a:extLst>
                      <a:ext uri="{FF2B5EF4-FFF2-40B4-BE49-F238E27FC236}">
                        <a16:creationId xmlns:a16="http://schemas.microsoft.com/office/drawing/2014/main" id="{4ED6BE61-6B11-4AF0-A0ED-1194E0B957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1" name="Pijl: rechts 470">
                  <a:extLst>
                    <a:ext uri="{FF2B5EF4-FFF2-40B4-BE49-F238E27FC236}">
                      <a16:creationId xmlns:a16="http://schemas.microsoft.com/office/drawing/2014/main" id="{9CF67659-CAF7-4E52-B504-FD5C3DB02C1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0252926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8413088F-52DA-4DD6-8258-1676988AA0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792000" y="1650648"/>
            <a:ext cx="5106000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0637-4585-46BC-856A-C0418A9C7E19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5D959D8B-F115-4888-9A80-A8A23D77949B}"/>
              </a:ext>
            </a:extLst>
          </p:cNvPr>
          <p:cNvSpPr/>
          <p:nvPr userDrawn="1"/>
        </p:nvSpPr>
        <p:spPr>
          <a:xfrm>
            <a:off x="0" y="-305724"/>
            <a:ext cx="6096000" cy="1939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GB" sz="2400" b="0" cap="all" baseline="0" noProof="0">
                <a:solidFill>
                  <a:schemeClr val="accent2"/>
                </a:solidFill>
                <a:latin typeface="+mn-lt"/>
              </a:rPr>
              <a:t>TEXT (2 COLUMNS)</a:t>
            </a:r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3208F427-A2E1-441C-BE38-26699467E5DC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84E2F087-FE79-401E-8D46-52F6F63237FE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240BABBB-F049-4E37-96B6-58EC56FA48F3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1D1AA3D-30EE-48A3-A909-7B48DF20387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BDDE4DB7-2031-4D42-A9AF-BBD257A31051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2C252755-4974-4036-A9EE-8D7D01370168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76AA9FF6-254C-4A08-B151-F0D7E1ED4EFD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52CF2B09-DBE0-47E7-87EF-A4B51CD1FB7A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817F46CD-4425-448D-B54C-061BF673F42C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D40D24F6-F1A4-40B3-BF71-184DD5F1335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46077F1F-68F1-4EB1-95B3-8D8F7EA4D3D1}"/>
                </a:ext>
              </a:extLst>
            </p:cNvPr>
            <p:cNvSpPr/>
            <p:nvPr userDrawn="1"/>
          </p:nvSpPr>
          <p:spPr>
            <a:xfrm>
              <a:off x="5898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0" name="Tijdelijke aanduiding voor verticale tekst 2">
            <a:extLst>
              <a:ext uri="{FF2B5EF4-FFF2-40B4-BE49-F238E27FC236}">
                <a16:creationId xmlns:a16="http://schemas.microsoft.com/office/drawing/2014/main" id="{5885D678-5293-4594-A3C1-735E6C3F015A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6294000" y="1650648"/>
            <a:ext cx="5106000" cy="409878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99" name="Groep 98">
            <a:extLst>
              <a:ext uri="{FF2B5EF4-FFF2-40B4-BE49-F238E27FC236}">
                <a16:creationId xmlns:a16="http://schemas.microsoft.com/office/drawing/2014/main" id="{DF037EB5-EEA1-4BAB-93DF-80B7AFAFD9C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00" name="Vrije vorm: vorm 99">
              <a:extLst>
                <a:ext uri="{FF2B5EF4-FFF2-40B4-BE49-F238E27FC236}">
                  <a16:creationId xmlns:a16="http://schemas.microsoft.com/office/drawing/2014/main" id="{C19DED05-15AB-47BC-9059-69B4FB3657D2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1" name="Vrije vorm: vorm 100">
              <a:extLst>
                <a:ext uri="{FF2B5EF4-FFF2-40B4-BE49-F238E27FC236}">
                  <a16:creationId xmlns:a16="http://schemas.microsoft.com/office/drawing/2014/main" id="{8145F9DA-F5C9-4389-8D3C-182391EDF9D6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2" name="Vrije vorm: vorm 101">
              <a:extLst>
                <a:ext uri="{FF2B5EF4-FFF2-40B4-BE49-F238E27FC236}">
                  <a16:creationId xmlns:a16="http://schemas.microsoft.com/office/drawing/2014/main" id="{A17717C4-F8EF-4E17-AAAD-416BB6D2417C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3" name="Vrije vorm: vorm 102">
              <a:extLst>
                <a:ext uri="{FF2B5EF4-FFF2-40B4-BE49-F238E27FC236}">
                  <a16:creationId xmlns:a16="http://schemas.microsoft.com/office/drawing/2014/main" id="{773E4A9F-A112-4B92-90C9-DA2C21662D30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4" name="Vrije vorm: vorm 103">
              <a:extLst>
                <a:ext uri="{FF2B5EF4-FFF2-40B4-BE49-F238E27FC236}">
                  <a16:creationId xmlns:a16="http://schemas.microsoft.com/office/drawing/2014/main" id="{D626F27A-9358-489C-B7A2-DF72B10B8D5B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05" name="Vrije vorm: vorm 104">
              <a:extLst>
                <a:ext uri="{FF2B5EF4-FFF2-40B4-BE49-F238E27FC236}">
                  <a16:creationId xmlns:a16="http://schemas.microsoft.com/office/drawing/2014/main" id="{1C4BF159-D4B4-429F-9D32-AF8EFE0A6950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229" name="INSTRUCTION">
            <a:extLst>
              <a:ext uri="{FF2B5EF4-FFF2-40B4-BE49-F238E27FC236}">
                <a16:creationId xmlns:a16="http://schemas.microsoft.com/office/drawing/2014/main" id="{0CFF153C-9F7E-41FC-BD0A-7EF6F6536311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230" name="Rechthoek 435">
              <a:extLst>
                <a:ext uri="{FF2B5EF4-FFF2-40B4-BE49-F238E27FC236}">
                  <a16:creationId xmlns:a16="http://schemas.microsoft.com/office/drawing/2014/main" id="{2A087197-4A35-4AA7-9978-8F5D9B9841F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31" name="Ovaal 436">
              <a:extLst>
                <a:ext uri="{FF2B5EF4-FFF2-40B4-BE49-F238E27FC236}">
                  <a16:creationId xmlns:a16="http://schemas.microsoft.com/office/drawing/2014/main" id="{5F9DCF71-4025-4BD6-BD0F-DC51B8B2174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2" name="Rechthoek 437">
              <a:extLst>
                <a:ext uri="{FF2B5EF4-FFF2-40B4-BE49-F238E27FC236}">
                  <a16:creationId xmlns:a16="http://schemas.microsoft.com/office/drawing/2014/main" id="{572659CB-CCA1-4E68-A5F0-A3264F0B2B3F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Bullet</a:t>
              </a:r>
            </a:p>
          </p:txBody>
        </p:sp>
        <p:sp>
          <p:nvSpPr>
            <p:cNvPr id="233" name="Ovaal 438">
              <a:extLst>
                <a:ext uri="{FF2B5EF4-FFF2-40B4-BE49-F238E27FC236}">
                  <a16:creationId xmlns:a16="http://schemas.microsoft.com/office/drawing/2014/main" id="{4FCD86A3-9F38-45A0-B3FE-9E31D0B956D2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4" name="Rechthoek 439">
              <a:extLst>
                <a:ext uri="{FF2B5EF4-FFF2-40B4-BE49-F238E27FC236}">
                  <a16:creationId xmlns:a16="http://schemas.microsoft.com/office/drawing/2014/main" id="{E04F3D79-CE34-46A3-A7DE-E7B1064A83F0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35" name="Rechthoek 440">
              <a:extLst>
                <a:ext uri="{FF2B5EF4-FFF2-40B4-BE49-F238E27FC236}">
                  <a16:creationId xmlns:a16="http://schemas.microsoft.com/office/drawing/2014/main" id="{D67BE2D9-BB67-4005-AD08-D4E0C46441F5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#1</a:t>
              </a:r>
            </a:p>
          </p:txBody>
        </p:sp>
        <p:sp>
          <p:nvSpPr>
            <p:cNvPr id="236" name="Ovaal 441">
              <a:extLst>
                <a:ext uri="{FF2B5EF4-FFF2-40B4-BE49-F238E27FC236}">
                  <a16:creationId xmlns:a16="http://schemas.microsoft.com/office/drawing/2014/main" id="{A0FA6E59-AD37-4FE2-B9EF-DE9E73CC02F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7" name="Rechthoek 442">
              <a:extLst>
                <a:ext uri="{FF2B5EF4-FFF2-40B4-BE49-F238E27FC236}">
                  <a16:creationId xmlns:a16="http://schemas.microsoft.com/office/drawing/2014/main" id="{42C5A616-8C98-4327-A45B-742091F1C39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Sub-bullet #2</a:t>
              </a:r>
            </a:p>
          </p:txBody>
        </p:sp>
        <p:sp>
          <p:nvSpPr>
            <p:cNvPr id="238" name="Ovaal 443">
              <a:extLst>
                <a:ext uri="{FF2B5EF4-FFF2-40B4-BE49-F238E27FC236}">
                  <a16:creationId xmlns:a16="http://schemas.microsoft.com/office/drawing/2014/main" id="{9BF06009-0DA8-4D4C-A67A-820C622B5C1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39" name="Rechthoek 444">
              <a:extLst>
                <a:ext uri="{FF2B5EF4-FFF2-40B4-BE49-F238E27FC236}">
                  <a16:creationId xmlns:a16="http://schemas.microsoft.com/office/drawing/2014/main" id="{FA48AAC9-A6FD-42FF-8DFD-3E40B6EFFF9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Default text</a:t>
              </a:r>
            </a:p>
          </p:txBody>
        </p:sp>
        <p:sp>
          <p:nvSpPr>
            <p:cNvPr id="240" name="Ovaal 445">
              <a:extLst>
                <a:ext uri="{FF2B5EF4-FFF2-40B4-BE49-F238E27FC236}">
                  <a16:creationId xmlns:a16="http://schemas.microsoft.com/office/drawing/2014/main" id="{C6AE7438-8E4F-4253-A460-A43CFFF89859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41" name="Rechthoek 446">
              <a:extLst>
                <a:ext uri="{FF2B5EF4-FFF2-40B4-BE49-F238E27FC236}">
                  <a16:creationId xmlns:a16="http://schemas.microsoft.com/office/drawing/2014/main" id="{BAE12AF7-18B3-4498-BA7F-9B4E88E93F1F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#1</a:t>
              </a:r>
            </a:p>
          </p:txBody>
        </p:sp>
        <p:sp>
          <p:nvSpPr>
            <p:cNvPr id="242" name="Ovaal 447">
              <a:extLst>
                <a:ext uri="{FF2B5EF4-FFF2-40B4-BE49-F238E27FC236}">
                  <a16:creationId xmlns:a16="http://schemas.microsoft.com/office/drawing/2014/main" id="{6A41262A-51DD-45A7-B1C0-5A4DC43AE36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43" name="Rechthoek 448">
              <a:extLst>
                <a:ext uri="{FF2B5EF4-FFF2-40B4-BE49-F238E27FC236}">
                  <a16:creationId xmlns:a16="http://schemas.microsoft.com/office/drawing/2014/main" id="{DBC52BD0-C05D-47E0-85DA-2E8D81B51C57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Numeric bullet</a:t>
              </a:r>
            </a:p>
          </p:txBody>
        </p:sp>
        <p:sp>
          <p:nvSpPr>
            <p:cNvPr id="244" name="Ovaal 449">
              <a:extLst>
                <a:ext uri="{FF2B5EF4-FFF2-40B4-BE49-F238E27FC236}">
                  <a16:creationId xmlns:a16="http://schemas.microsoft.com/office/drawing/2014/main" id="{4A70F952-EC99-4447-B66C-0771D055FBA5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45" name="Rechthoek 450">
              <a:extLst>
                <a:ext uri="{FF2B5EF4-FFF2-40B4-BE49-F238E27FC236}">
                  <a16:creationId xmlns:a16="http://schemas.microsoft.com/office/drawing/2014/main" id="{51AEF572-85F1-4C4B-958E-E83C5F65B89E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Alphabetic bullet</a:t>
              </a:r>
            </a:p>
          </p:txBody>
        </p:sp>
        <p:sp>
          <p:nvSpPr>
            <p:cNvPr id="246" name="Ovaal 451">
              <a:extLst>
                <a:ext uri="{FF2B5EF4-FFF2-40B4-BE49-F238E27FC236}">
                  <a16:creationId xmlns:a16="http://schemas.microsoft.com/office/drawing/2014/main" id="{D523BB60-36A7-4E40-84B1-9864842EA7B9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47" name="Rechthoek 452">
              <a:extLst>
                <a:ext uri="{FF2B5EF4-FFF2-40B4-BE49-F238E27FC236}">
                  <a16:creationId xmlns:a16="http://schemas.microsoft.com/office/drawing/2014/main" id="{FDC180F1-DDDC-4590-892F-16B3F47F8DE3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Quote</a:t>
              </a:r>
            </a:p>
          </p:txBody>
        </p:sp>
        <p:sp>
          <p:nvSpPr>
            <p:cNvPr id="248" name="Ovaal 453">
              <a:extLst>
                <a:ext uri="{FF2B5EF4-FFF2-40B4-BE49-F238E27FC236}">
                  <a16:creationId xmlns:a16="http://schemas.microsoft.com/office/drawing/2014/main" id="{F602599D-E993-4A0E-89DE-54339A58640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49" name="Rechthoek 454">
              <a:extLst>
                <a:ext uri="{FF2B5EF4-FFF2-40B4-BE49-F238E27FC236}">
                  <a16:creationId xmlns:a16="http://schemas.microsoft.com/office/drawing/2014/main" id="{4D273AD0-D851-475B-8C90-0AED9D79175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Header #2</a:t>
              </a:r>
            </a:p>
          </p:txBody>
        </p:sp>
        <p:grpSp>
          <p:nvGrpSpPr>
            <p:cNvPr id="250" name="VOORBEELD">
              <a:extLst>
                <a:ext uri="{FF2B5EF4-FFF2-40B4-BE49-F238E27FC236}">
                  <a16:creationId xmlns:a16="http://schemas.microsoft.com/office/drawing/2014/main" id="{41246C92-9755-40B8-B02A-5F72B961755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251" name="Rechthoek 458">
                <a:extLst>
                  <a:ext uri="{FF2B5EF4-FFF2-40B4-BE49-F238E27FC236}">
                    <a16:creationId xmlns:a16="http://schemas.microsoft.com/office/drawing/2014/main" id="{78A38822-DD93-487F-96EF-748540E1A0F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52" name="Rechthoek 459">
                <a:extLst>
                  <a:ext uri="{FF2B5EF4-FFF2-40B4-BE49-F238E27FC236}">
                    <a16:creationId xmlns:a16="http://schemas.microsoft.com/office/drawing/2014/main" id="{1B553BD6-ACB0-48DA-ACEF-3AE748ED63A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53" name="Groep 460">
                <a:extLst>
                  <a:ext uri="{FF2B5EF4-FFF2-40B4-BE49-F238E27FC236}">
                    <a16:creationId xmlns:a16="http://schemas.microsoft.com/office/drawing/2014/main" id="{7724D745-AD94-43E6-89F6-6666417270E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284" name="Groep 491">
                  <a:extLst>
                    <a:ext uri="{FF2B5EF4-FFF2-40B4-BE49-F238E27FC236}">
                      <a16:creationId xmlns:a16="http://schemas.microsoft.com/office/drawing/2014/main" id="{F530C2A0-734C-4E99-8BAA-61B52DC6F39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86" name="Rechte verbindingslijn 493">
                    <a:extLst>
                      <a:ext uri="{FF2B5EF4-FFF2-40B4-BE49-F238E27FC236}">
                        <a16:creationId xmlns:a16="http://schemas.microsoft.com/office/drawing/2014/main" id="{DBC45D5D-AF33-4521-852A-A8C3585CCF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7" name="Rechte verbindingslijn 494">
                    <a:extLst>
                      <a:ext uri="{FF2B5EF4-FFF2-40B4-BE49-F238E27FC236}">
                        <a16:creationId xmlns:a16="http://schemas.microsoft.com/office/drawing/2014/main" id="{D77B8A80-D7FA-470E-9826-11A556EC79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8" name="Rechte verbindingslijn 495">
                    <a:extLst>
                      <a:ext uri="{FF2B5EF4-FFF2-40B4-BE49-F238E27FC236}">
                        <a16:creationId xmlns:a16="http://schemas.microsoft.com/office/drawing/2014/main" id="{6973F4F9-08D5-419F-B619-67E018FC49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9" name="Rechte verbindingslijn 496">
                    <a:extLst>
                      <a:ext uri="{FF2B5EF4-FFF2-40B4-BE49-F238E27FC236}">
                        <a16:creationId xmlns:a16="http://schemas.microsoft.com/office/drawing/2014/main" id="{5DA0D18D-9C93-44B3-A492-960609D97D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90" name="Rechte verbindingslijn 497">
                    <a:extLst>
                      <a:ext uri="{FF2B5EF4-FFF2-40B4-BE49-F238E27FC236}">
                        <a16:creationId xmlns:a16="http://schemas.microsoft.com/office/drawing/2014/main" id="{49EC2C91-011A-4F56-B2D3-A3D127E64B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85" name="Pijl: rechts 492">
                  <a:extLst>
                    <a:ext uri="{FF2B5EF4-FFF2-40B4-BE49-F238E27FC236}">
                      <a16:creationId xmlns:a16="http://schemas.microsoft.com/office/drawing/2014/main" id="{3E18C671-0A7D-48A8-AE64-AF91472FDB3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54" name="Groep 461">
                <a:extLst>
                  <a:ext uri="{FF2B5EF4-FFF2-40B4-BE49-F238E27FC236}">
                    <a16:creationId xmlns:a16="http://schemas.microsoft.com/office/drawing/2014/main" id="{6D00B049-D406-4583-AD2D-9EE2B6E7C85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277" name="Groep 484">
                  <a:extLst>
                    <a:ext uri="{FF2B5EF4-FFF2-40B4-BE49-F238E27FC236}">
                      <a16:creationId xmlns:a16="http://schemas.microsoft.com/office/drawing/2014/main" id="{F9BEBAC5-9BB4-4D94-AB0B-19001EE92A6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79" name="Rechte verbindingslijn 486">
                    <a:extLst>
                      <a:ext uri="{FF2B5EF4-FFF2-40B4-BE49-F238E27FC236}">
                        <a16:creationId xmlns:a16="http://schemas.microsoft.com/office/drawing/2014/main" id="{265D5D46-8C8A-443B-8DE3-D2BB7F217ED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0" name="Rechte verbindingslijn 487">
                    <a:extLst>
                      <a:ext uri="{FF2B5EF4-FFF2-40B4-BE49-F238E27FC236}">
                        <a16:creationId xmlns:a16="http://schemas.microsoft.com/office/drawing/2014/main" id="{ABC25739-5319-4B03-92B7-8A26EBAEBF7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1" name="Rechte verbindingslijn 488">
                    <a:extLst>
                      <a:ext uri="{FF2B5EF4-FFF2-40B4-BE49-F238E27FC236}">
                        <a16:creationId xmlns:a16="http://schemas.microsoft.com/office/drawing/2014/main" id="{0AF68378-538B-4395-9AED-33D48232EC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2" name="Rechte verbindingslijn 489">
                    <a:extLst>
                      <a:ext uri="{FF2B5EF4-FFF2-40B4-BE49-F238E27FC236}">
                        <a16:creationId xmlns:a16="http://schemas.microsoft.com/office/drawing/2014/main" id="{2CCD05B8-186E-4663-A7B7-4EE2BC9E8EB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83" name="Rechte verbindingslijn 490">
                    <a:extLst>
                      <a:ext uri="{FF2B5EF4-FFF2-40B4-BE49-F238E27FC236}">
                        <a16:creationId xmlns:a16="http://schemas.microsoft.com/office/drawing/2014/main" id="{0EC4964A-74B7-4ABE-BC04-17C6015E8DE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8" name="Pijl: rechts 485">
                  <a:extLst>
                    <a:ext uri="{FF2B5EF4-FFF2-40B4-BE49-F238E27FC236}">
                      <a16:creationId xmlns:a16="http://schemas.microsoft.com/office/drawing/2014/main" id="{AB81D8FD-0AA7-4510-94A9-2E63EAD6604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55" name="Rechte verbindingslijn 462">
                <a:extLst>
                  <a:ext uri="{FF2B5EF4-FFF2-40B4-BE49-F238E27FC236}">
                    <a16:creationId xmlns:a16="http://schemas.microsoft.com/office/drawing/2014/main" id="{84E5ADC7-2B73-46E6-86EA-6E50E21766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56" name="Rechte verbindingslijn 463">
                <a:extLst>
                  <a:ext uri="{FF2B5EF4-FFF2-40B4-BE49-F238E27FC236}">
                    <a16:creationId xmlns:a16="http://schemas.microsoft.com/office/drawing/2014/main" id="{29720592-F28E-49B0-9E9E-BFF614CDFE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57" name="Rechthoek 464">
                <a:extLst>
                  <a:ext uri="{FF2B5EF4-FFF2-40B4-BE49-F238E27FC236}">
                    <a16:creationId xmlns:a16="http://schemas.microsoft.com/office/drawing/2014/main" id="{B8D342CB-9AC6-46CE-AB6F-0D495BE817A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58" name="Rechthoek 465">
                <a:extLst>
                  <a:ext uri="{FF2B5EF4-FFF2-40B4-BE49-F238E27FC236}">
                    <a16:creationId xmlns:a16="http://schemas.microsoft.com/office/drawing/2014/main" id="{D0551E2F-5383-408C-A5B8-ACEEDBE487B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259" name="Groep 466">
                <a:extLst>
                  <a:ext uri="{FF2B5EF4-FFF2-40B4-BE49-F238E27FC236}">
                    <a16:creationId xmlns:a16="http://schemas.microsoft.com/office/drawing/2014/main" id="{8050E936-56B4-497E-AA8E-775F50D8F0B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269" name="Rechthoek 476">
                  <a:extLst>
                    <a:ext uri="{FF2B5EF4-FFF2-40B4-BE49-F238E27FC236}">
                      <a16:creationId xmlns:a16="http://schemas.microsoft.com/office/drawing/2014/main" id="{374934E8-6808-4667-98EB-C599624D0C3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0" name="Groep 477">
                  <a:extLst>
                    <a:ext uri="{FF2B5EF4-FFF2-40B4-BE49-F238E27FC236}">
                      <a16:creationId xmlns:a16="http://schemas.microsoft.com/office/drawing/2014/main" id="{6BB99443-BB13-4BB9-B1F7-24C273C2DA5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272" name="Rechte verbindingslijn 479">
                    <a:extLst>
                      <a:ext uri="{FF2B5EF4-FFF2-40B4-BE49-F238E27FC236}">
                        <a16:creationId xmlns:a16="http://schemas.microsoft.com/office/drawing/2014/main" id="{6FACE2BE-DDCB-42D2-BD30-203BCAF057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480">
                    <a:extLst>
                      <a:ext uri="{FF2B5EF4-FFF2-40B4-BE49-F238E27FC236}">
                        <a16:creationId xmlns:a16="http://schemas.microsoft.com/office/drawing/2014/main" id="{D1AF49CB-D83D-4740-BB1D-A4022D482E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4" name="Rechte verbindingslijn 481">
                    <a:extLst>
                      <a:ext uri="{FF2B5EF4-FFF2-40B4-BE49-F238E27FC236}">
                        <a16:creationId xmlns:a16="http://schemas.microsoft.com/office/drawing/2014/main" id="{6D31C459-F52A-4DE9-AE1B-4CC5B9E62CB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5" name="Rechte verbindingslijn 482">
                    <a:extLst>
                      <a:ext uri="{FF2B5EF4-FFF2-40B4-BE49-F238E27FC236}">
                        <a16:creationId xmlns:a16="http://schemas.microsoft.com/office/drawing/2014/main" id="{827CC0F2-10E3-475D-A155-AD558621DC5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483">
                    <a:extLst>
                      <a:ext uri="{FF2B5EF4-FFF2-40B4-BE49-F238E27FC236}">
                        <a16:creationId xmlns:a16="http://schemas.microsoft.com/office/drawing/2014/main" id="{AF013E4B-3F74-43DD-AEF2-0089F59120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71" name="Pijl: rechts 478">
                  <a:extLst>
                    <a:ext uri="{FF2B5EF4-FFF2-40B4-BE49-F238E27FC236}">
                      <a16:creationId xmlns:a16="http://schemas.microsoft.com/office/drawing/2014/main" id="{4770CC83-22A7-4B75-A561-59483ED2383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0" name="Groep 467">
                <a:extLst>
                  <a:ext uri="{FF2B5EF4-FFF2-40B4-BE49-F238E27FC236}">
                    <a16:creationId xmlns:a16="http://schemas.microsoft.com/office/drawing/2014/main" id="{65ADFB23-1262-45F1-A1C7-1ACB2A96D77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261" name="Rechthoek 468">
                  <a:extLst>
                    <a:ext uri="{FF2B5EF4-FFF2-40B4-BE49-F238E27FC236}">
                      <a16:creationId xmlns:a16="http://schemas.microsoft.com/office/drawing/2014/main" id="{D062A289-3651-4BEE-B1AD-067A7AF07AF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2" name="Groep 469">
                  <a:extLst>
                    <a:ext uri="{FF2B5EF4-FFF2-40B4-BE49-F238E27FC236}">
                      <a16:creationId xmlns:a16="http://schemas.microsoft.com/office/drawing/2014/main" id="{313F6A08-6613-47EF-9AB8-31AFAE43F96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264" name="Rechte verbindingslijn 471">
                    <a:extLst>
                      <a:ext uri="{FF2B5EF4-FFF2-40B4-BE49-F238E27FC236}">
                        <a16:creationId xmlns:a16="http://schemas.microsoft.com/office/drawing/2014/main" id="{C53CC29E-4D98-4A8D-82DB-B7591F7C4DE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472">
                    <a:extLst>
                      <a:ext uri="{FF2B5EF4-FFF2-40B4-BE49-F238E27FC236}">
                        <a16:creationId xmlns:a16="http://schemas.microsoft.com/office/drawing/2014/main" id="{49DCE353-DD1B-47C9-9A9F-4F0E49B364E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6" name="Rechte verbindingslijn 473">
                    <a:extLst>
                      <a:ext uri="{FF2B5EF4-FFF2-40B4-BE49-F238E27FC236}">
                        <a16:creationId xmlns:a16="http://schemas.microsoft.com/office/drawing/2014/main" id="{01264461-2358-4E90-8135-8896F2D341C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7" name="Rechte verbindingslijn 474">
                    <a:extLst>
                      <a:ext uri="{FF2B5EF4-FFF2-40B4-BE49-F238E27FC236}">
                        <a16:creationId xmlns:a16="http://schemas.microsoft.com/office/drawing/2014/main" id="{CB67B95C-B5C9-4628-A6FD-DB815201E8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8" name="Rechte verbindingslijn 475">
                    <a:extLst>
                      <a:ext uri="{FF2B5EF4-FFF2-40B4-BE49-F238E27FC236}">
                        <a16:creationId xmlns:a16="http://schemas.microsoft.com/office/drawing/2014/main" id="{790B1DA6-01CF-48FA-8474-A8C51797237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263" name="Pijl: rechts 470">
                  <a:extLst>
                    <a:ext uri="{FF2B5EF4-FFF2-40B4-BE49-F238E27FC236}">
                      <a16:creationId xmlns:a16="http://schemas.microsoft.com/office/drawing/2014/main" id="{2600A2B1-F3E1-44DB-807C-90D66D1DF9F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4027589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8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92000"/>
            <a:ext cx="10608000" cy="416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650648"/>
            <a:ext cx="10608000" cy="4098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32" y="6330695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C337774E-9EF9-4709-A678-E6C0C2AF4639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32" y="6176083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999" y="6176083"/>
            <a:ext cx="288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C096A19-B2E4-4BDA-84F4-84D9899A334C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48812F4-9FB4-4BC7-A4BF-EF2194DA02F8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97D865D-4874-4468-8ACF-45815EB7317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>
                <a:latin typeface="+mn-lt"/>
              </a:rPr>
              <a:t>Slide layout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E2D1FDE-8915-4DCD-AD86-BEC2AFFD56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444159B-537F-4874-8D9C-7B0D93BEC48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DE1BE693-F929-4944-BEF9-5D6B20D57478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81D27DE4-7C79-491A-BDF0-B9737E2DB68D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F42B59A0-91FB-4B9E-9FB6-C0F42652B74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457661F-9583-43A4-BEB9-FEA30F303FD4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8781950-D5BA-4207-8B4F-C4C0381324A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699" r:id="rId2"/>
    <p:sldLayoutId id="2147483698" r:id="rId3"/>
    <p:sldLayoutId id="2147483783" r:id="rId4"/>
    <p:sldLayoutId id="2147483674" r:id="rId5"/>
    <p:sldLayoutId id="2147483676" r:id="rId6"/>
    <p:sldLayoutId id="2147483673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Calibri Light" panose="020F03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400" b="0" kern="1200" cap="none" baseline="0">
          <a:solidFill>
            <a:schemeClr val="tx1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8" userDrawn="1">
          <p15:clr>
            <a:srgbClr val="F26B43"/>
          </p15:clr>
        </p15:guide>
        <p15:guide id="2" pos="7180" userDrawn="1">
          <p15:clr>
            <a:srgbClr val="F26B43"/>
          </p15:clr>
        </p15:guide>
        <p15:guide id="3" pos="496" userDrawn="1">
          <p15:clr>
            <a:srgbClr val="F26B43"/>
          </p15:clr>
        </p15:guide>
        <p15:guide id="4" orient="horz" pos="3623" userDrawn="1">
          <p15:clr>
            <a:srgbClr val="F26B43"/>
          </p15:clr>
        </p15:guide>
        <p15:guide id="5" orient="horz" pos="770" userDrawn="1">
          <p15:clr>
            <a:srgbClr val="A4A3A4"/>
          </p15:clr>
        </p15:guide>
        <p15:guide id="6" orient="horz" pos="496" userDrawn="1">
          <p15:clr>
            <a:srgbClr val="A4A3A4"/>
          </p15:clr>
        </p15:guide>
        <p15:guide id="7" orient="horz" pos="3891" userDrawn="1">
          <p15:clr>
            <a:srgbClr val="A4A3A4"/>
          </p15:clr>
        </p15:guide>
        <p15:guide id="8" orient="horz" pos="4072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92000"/>
            <a:ext cx="10608000" cy="416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650648"/>
            <a:ext cx="10608000" cy="4098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32" y="6330695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1C6CDE29-0A03-48C5-98DE-D435B1A1720A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32" y="6176083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999" y="6176083"/>
            <a:ext cx="288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C096A19-B2E4-4BDA-84F4-84D9899A334C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48812F4-9FB4-4BC7-A4BF-EF2194DA02F8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97D865D-4874-4468-8ACF-45815EB7317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>
                <a:latin typeface="+mn-lt"/>
              </a:rPr>
              <a:t>Slide layout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E2D1FDE-8915-4DCD-AD86-BEC2AFFD56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444159B-537F-4874-8D9C-7B0D93BEC48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DE1BE693-F929-4944-BEF9-5D6B20D57478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81D27DE4-7C79-491A-BDF0-B9737E2DB68D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F42B59A0-91FB-4B9E-9FB6-C0F42652B74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457661F-9583-43A4-BEB9-FEA30F303FD4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8781950-D5BA-4207-8B4F-C4C0381324A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241049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Calibri Light" panose="020F03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400" b="0" kern="1200" cap="none" baseline="0">
          <a:solidFill>
            <a:schemeClr val="tx1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8">
          <p15:clr>
            <a:srgbClr val="F26B43"/>
          </p15:clr>
        </p15:guide>
        <p15:guide id="2" pos="7180">
          <p15:clr>
            <a:srgbClr val="F26B43"/>
          </p15:clr>
        </p15:guide>
        <p15:guide id="3" pos="496">
          <p15:clr>
            <a:srgbClr val="F26B43"/>
          </p15:clr>
        </p15:guide>
        <p15:guide id="4" orient="horz" pos="3623">
          <p15:clr>
            <a:srgbClr val="F26B43"/>
          </p15:clr>
        </p15:guide>
        <p15:guide id="5" orient="horz" pos="770">
          <p15:clr>
            <a:srgbClr val="A4A3A4"/>
          </p15:clr>
        </p15:guide>
        <p15:guide id="6" orient="horz" pos="496">
          <p15:clr>
            <a:srgbClr val="A4A3A4"/>
          </p15:clr>
        </p15:guide>
        <p15:guide id="7" orient="horz" pos="3891">
          <p15:clr>
            <a:srgbClr val="A4A3A4"/>
          </p15:clr>
        </p15:guide>
        <p15:guide id="8" orient="horz" pos="4072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92000"/>
            <a:ext cx="10608000" cy="416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650648"/>
            <a:ext cx="10608000" cy="4098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32" y="6330695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FF3077CF-636A-43DB-BFA0-9267694E7239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32" y="6176083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999" y="6176083"/>
            <a:ext cx="288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C096A19-B2E4-4BDA-84F4-84D9899A334C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48812F4-9FB4-4BC7-A4BF-EF2194DA02F8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97D865D-4874-4468-8ACF-45815EB7317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>
                <a:latin typeface="+mn-lt"/>
              </a:rPr>
              <a:t>Slide layout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E2D1FDE-8915-4DCD-AD86-BEC2AFFD56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444159B-537F-4874-8D9C-7B0D93BEC48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DE1BE693-F929-4944-BEF9-5D6B20D57478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81D27DE4-7C79-491A-BDF0-B9737E2DB68D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F42B59A0-91FB-4B9E-9FB6-C0F42652B74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457661F-9583-43A4-BEB9-FEA30F303FD4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8781950-D5BA-4207-8B4F-C4C0381324A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4144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51" r:id="rId7"/>
    <p:sldLayoutId id="2147483752" r:id="rId8"/>
    <p:sldLayoutId id="2147483754" r:id="rId9"/>
    <p:sldLayoutId id="214748375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Calibri Light" panose="020F03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400" b="0" kern="1200" cap="none" baseline="0">
          <a:solidFill>
            <a:schemeClr val="tx1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8">
          <p15:clr>
            <a:srgbClr val="F26B43"/>
          </p15:clr>
        </p15:guide>
        <p15:guide id="2" pos="7180">
          <p15:clr>
            <a:srgbClr val="F26B43"/>
          </p15:clr>
        </p15:guide>
        <p15:guide id="3" pos="496">
          <p15:clr>
            <a:srgbClr val="F26B43"/>
          </p15:clr>
        </p15:guide>
        <p15:guide id="4" orient="horz" pos="3623">
          <p15:clr>
            <a:srgbClr val="F26B43"/>
          </p15:clr>
        </p15:guide>
        <p15:guide id="5" orient="horz" pos="770">
          <p15:clr>
            <a:srgbClr val="A4A3A4"/>
          </p15:clr>
        </p15:guide>
        <p15:guide id="6" orient="horz" pos="496">
          <p15:clr>
            <a:srgbClr val="A4A3A4"/>
          </p15:clr>
        </p15:guide>
        <p15:guide id="7" orient="horz" pos="3891">
          <p15:clr>
            <a:srgbClr val="A4A3A4"/>
          </p15:clr>
        </p15:guide>
        <p15:guide id="8" orient="horz" pos="4072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92000"/>
            <a:ext cx="10608000" cy="416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650648"/>
            <a:ext cx="10608000" cy="4098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32" y="6330695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B982CD74-92DC-4CDD-89B9-0D6D67DB2CA3}" type="datetime2">
              <a:rPr lang="en-GB" noProof="0" smtClean="0"/>
              <a:t>Monday, 11 November 2024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32" y="6176083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ORTEC | Optimize your world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999" y="6176083"/>
            <a:ext cx="288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C096A19-B2E4-4BDA-84F4-84D9899A334C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48812F4-9FB4-4BC7-A4BF-EF2194DA02F8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97D865D-4874-4468-8ACF-45815EB7317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>
                <a:latin typeface="+mn-lt"/>
              </a:rPr>
              <a:t>Slide layout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E2D1FDE-8915-4DCD-AD86-BEC2AFFD56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444159B-537F-4874-8D9C-7B0D93BEC48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DE1BE693-F929-4944-BEF9-5D6B20D57478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81D27DE4-7C79-491A-BDF0-B9737E2DB68D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F42B59A0-91FB-4B9E-9FB6-C0F42652B74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457661F-9583-43A4-BEB9-FEA30F303FD4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8781950-D5BA-4207-8B4F-C4C0381324A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</p:spTree>
    <p:extLst>
      <p:ext uri="{BB962C8B-B14F-4D97-AF65-F5344CB8AC3E}">
        <p14:creationId xmlns:p14="http://schemas.microsoft.com/office/powerpoint/2010/main" val="8522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Calibri Light" panose="020F03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400" b="0" kern="1200" cap="none" baseline="0">
          <a:solidFill>
            <a:schemeClr val="tx1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8">
          <p15:clr>
            <a:srgbClr val="F26B43"/>
          </p15:clr>
        </p15:guide>
        <p15:guide id="2" pos="7180">
          <p15:clr>
            <a:srgbClr val="F26B43"/>
          </p15:clr>
        </p15:guide>
        <p15:guide id="3" pos="496">
          <p15:clr>
            <a:srgbClr val="F26B43"/>
          </p15:clr>
        </p15:guide>
        <p15:guide id="4" orient="horz" pos="3623">
          <p15:clr>
            <a:srgbClr val="F26B43"/>
          </p15:clr>
        </p15:guide>
        <p15:guide id="5" orient="horz" pos="770">
          <p15:clr>
            <a:srgbClr val="A4A3A4"/>
          </p15:clr>
        </p15:guide>
        <p15:guide id="6" orient="horz" pos="496">
          <p15:clr>
            <a:srgbClr val="A4A3A4"/>
          </p15:clr>
        </p15:guide>
        <p15:guide id="7" orient="horz" pos="3891">
          <p15:clr>
            <a:srgbClr val="A4A3A4"/>
          </p15:clr>
        </p15:guide>
        <p15:guide id="8" orient="horz" pos="4072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>
            <a:extLst>
              <a:ext uri="{FF2B5EF4-FFF2-40B4-BE49-F238E27FC236}">
                <a16:creationId xmlns:a16="http://schemas.microsoft.com/office/drawing/2014/main" id="{FDF2F79B-D54E-4CB9-BFC8-606ED103B13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032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92000"/>
            <a:ext cx="10608000" cy="4165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650648"/>
            <a:ext cx="10608000" cy="40987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Default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Alphabetical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4032" y="6330695"/>
            <a:ext cx="4114800" cy="127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F5C00587-4368-4D98-88C9-D75DCD2961D4}" type="datetime2">
              <a:rPr lang="en-GB" noProof="0" smtClean="0"/>
              <a:t>Monday, 11 November 2024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3B2B64-2362-45C8-9E78-5ECAAAF34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4032" y="6176083"/>
            <a:ext cx="4114800" cy="11643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999" y="6176083"/>
            <a:ext cx="288000" cy="28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grpSp>
        <p:nvGrpSpPr>
          <p:cNvPr id="15" name="GRID" hidden="1">
            <a:extLst>
              <a:ext uri="{FF2B5EF4-FFF2-40B4-BE49-F238E27FC236}">
                <a16:creationId xmlns:a16="http://schemas.microsoft.com/office/drawing/2014/main" id="{4129D105-9E64-446B-9706-45C80CEFF79A}"/>
              </a:ext>
            </a:extLst>
          </p:cNvPr>
          <p:cNvGrpSpPr/>
          <p:nvPr userDrawn="1"/>
        </p:nvGrpSpPr>
        <p:grpSpPr>
          <a:xfrm>
            <a:off x="-12032" y="0"/>
            <a:ext cx="12204032" cy="6858000"/>
            <a:chOff x="-12032" y="0"/>
            <a:chExt cx="12204032" cy="6858000"/>
          </a:xfrm>
          <a:solidFill>
            <a:schemeClr val="tx1">
              <a:alpha val="30000"/>
            </a:schemeClr>
          </a:solidFill>
        </p:grpSpPr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7D9988B5-FF41-44BF-9EBA-8ED0383D0B4A}"/>
                </a:ext>
              </a:extLst>
            </p:cNvPr>
            <p:cNvSpPr/>
            <p:nvPr userDrawn="1"/>
          </p:nvSpPr>
          <p:spPr>
            <a:xfrm>
              <a:off x="0" y="0"/>
              <a:ext cx="12192000" cy="79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23B51F0-7066-4BAC-B391-CBE4243866E1}"/>
                </a:ext>
              </a:extLst>
            </p:cNvPr>
            <p:cNvSpPr/>
            <p:nvPr userDrawn="1"/>
          </p:nvSpPr>
          <p:spPr>
            <a:xfrm>
              <a:off x="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459F3FC6-346A-4720-8A58-EF51F3E955F9}"/>
                </a:ext>
              </a:extLst>
            </p:cNvPr>
            <p:cNvSpPr/>
            <p:nvPr userDrawn="1"/>
          </p:nvSpPr>
          <p:spPr>
            <a:xfrm>
              <a:off x="0" y="1218648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D4E2D73-574C-4613-A3A4-5612A2E130A4}"/>
                </a:ext>
              </a:extLst>
            </p:cNvPr>
            <p:cNvSpPr/>
            <p:nvPr userDrawn="1"/>
          </p:nvSpPr>
          <p:spPr>
            <a:xfrm>
              <a:off x="0" y="6462000"/>
              <a:ext cx="12192000" cy="396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E118E804-CD4F-495F-B6B8-AB34617C0B7D}"/>
                </a:ext>
              </a:extLst>
            </p:cNvPr>
            <p:cNvSpPr/>
            <p:nvPr userDrawn="1"/>
          </p:nvSpPr>
          <p:spPr>
            <a:xfrm>
              <a:off x="11400000" y="0"/>
              <a:ext cx="792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6C9D970-60FE-4B38-ADC1-AAA785A7A505}"/>
                </a:ext>
              </a:extLst>
            </p:cNvPr>
            <p:cNvSpPr/>
            <p:nvPr userDrawn="1"/>
          </p:nvSpPr>
          <p:spPr>
            <a:xfrm>
              <a:off x="-12032" y="5749435"/>
              <a:ext cx="12192000" cy="4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C096A19-B2E4-4BDA-84F4-84D9899A334C}"/>
                </a:ext>
              </a:extLst>
            </p:cNvPr>
            <p:cNvSpPr/>
            <p:nvPr userDrawn="1"/>
          </p:nvSpPr>
          <p:spPr>
            <a:xfrm>
              <a:off x="1179600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48812F4-9FB4-4BC7-A4BF-EF2194DA02F8}"/>
                </a:ext>
              </a:extLst>
            </p:cNvPr>
            <p:cNvSpPr/>
            <p:nvPr userDrawn="1"/>
          </p:nvSpPr>
          <p:spPr>
            <a:xfrm>
              <a:off x="0" y="0"/>
              <a:ext cx="12192000" cy="396000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97D865D-4874-4468-8ACF-45815EB73176}"/>
                </a:ext>
              </a:extLst>
            </p:cNvPr>
            <p:cNvSpPr/>
            <p:nvPr userDrawn="1"/>
          </p:nvSpPr>
          <p:spPr>
            <a:xfrm>
              <a:off x="0" y="0"/>
              <a:ext cx="396000" cy="685799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</p:grp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-12032" y="-510127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100" b="0" cap="all" baseline="0" noProof="0" dirty="0">
                <a:latin typeface="+mn-lt"/>
              </a:rPr>
              <a:t>Slide layout</a:t>
            </a:r>
          </a:p>
        </p:txBody>
      </p:sp>
      <p:grpSp>
        <p:nvGrpSpPr>
          <p:cNvPr id="30" name="Groep 29">
            <a:extLst>
              <a:ext uri="{FF2B5EF4-FFF2-40B4-BE49-F238E27FC236}">
                <a16:creationId xmlns:a16="http://schemas.microsoft.com/office/drawing/2014/main" id="{8E2D1FDE-8915-4DCD-AD86-BEC2AFFD56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556" y="6258695"/>
            <a:ext cx="683444" cy="144000"/>
            <a:chOff x="4148137" y="3019425"/>
            <a:chExt cx="3898201" cy="821340"/>
          </a:xfrm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E444159B-537F-4874-8D9C-7B0D93BEC489}"/>
                </a:ext>
              </a:extLst>
            </p:cNvPr>
            <p:cNvSpPr/>
            <p:nvPr/>
          </p:nvSpPr>
          <p:spPr>
            <a:xfrm>
              <a:off x="6513575" y="3373088"/>
              <a:ext cx="645890" cy="439673"/>
            </a:xfrm>
            <a:custGeom>
              <a:avLst/>
              <a:gdLst>
                <a:gd name="connsiteX0" fmla="*/ 576834 w 645890"/>
                <a:gd name="connsiteY0" fmla="*/ 208693 h 439673"/>
                <a:gd name="connsiteX1" fmla="*/ 570071 w 645890"/>
                <a:gd name="connsiteY1" fmla="*/ 222218 h 439673"/>
                <a:gd name="connsiteX2" fmla="*/ 496157 w 645890"/>
                <a:gd name="connsiteY2" fmla="*/ 329470 h 439673"/>
                <a:gd name="connsiteX3" fmla="*/ 496157 w 645890"/>
                <a:gd name="connsiteY3" fmla="*/ 329470 h 439673"/>
                <a:gd name="connsiteX4" fmla="*/ 380047 w 645890"/>
                <a:gd name="connsiteY4" fmla="*/ 356806 h 439673"/>
                <a:gd name="connsiteX5" fmla="*/ 300704 w 645890"/>
                <a:gd name="connsiteY5" fmla="*/ 340328 h 439673"/>
                <a:gd name="connsiteX6" fmla="*/ 298609 w 645890"/>
                <a:gd name="connsiteY6" fmla="*/ 272320 h 439673"/>
                <a:gd name="connsiteX7" fmla="*/ 300323 w 645890"/>
                <a:gd name="connsiteY7" fmla="*/ 263366 h 439673"/>
                <a:gd name="connsiteX8" fmla="*/ 334137 w 645890"/>
                <a:gd name="connsiteY8" fmla="*/ 87725 h 439673"/>
                <a:gd name="connsiteX9" fmla="*/ 395573 w 645890"/>
                <a:gd name="connsiteY9" fmla="*/ 87725 h 439673"/>
                <a:gd name="connsiteX10" fmla="*/ 472916 w 645890"/>
                <a:gd name="connsiteY10" fmla="*/ 167068 h 439673"/>
                <a:gd name="connsiteX11" fmla="*/ 471583 w 645890"/>
                <a:gd name="connsiteY11" fmla="*/ 181832 h 439673"/>
                <a:gd name="connsiteX12" fmla="*/ 542735 w 645890"/>
                <a:gd name="connsiteY12" fmla="*/ 181832 h 439673"/>
                <a:gd name="connsiteX13" fmla="*/ 577596 w 645890"/>
                <a:gd name="connsiteY13" fmla="*/ 0 h 439673"/>
                <a:gd name="connsiteX14" fmla="*/ 561118 w 645890"/>
                <a:gd name="connsiteY14" fmla="*/ 0 h 439673"/>
                <a:gd name="connsiteX15" fmla="*/ 177451 w 645890"/>
                <a:gd name="connsiteY15" fmla="*/ 0 h 439673"/>
                <a:gd name="connsiteX16" fmla="*/ 129159 w 645890"/>
                <a:gd name="connsiteY16" fmla="*/ 251650 h 439673"/>
                <a:gd name="connsiteX17" fmla="*/ 29051 w 645890"/>
                <a:gd name="connsiteY17" fmla="*/ 371380 h 439673"/>
                <a:gd name="connsiteX18" fmla="*/ 14669 w 645890"/>
                <a:gd name="connsiteY18" fmla="*/ 372618 h 439673"/>
                <a:gd name="connsiteX19" fmla="*/ 0 w 645890"/>
                <a:gd name="connsiteY19" fmla="*/ 439674 h 439673"/>
                <a:gd name="connsiteX20" fmla="*/ 563975 w 645890"/>
                <a:gd name="connsiteY20" fmla="*/ 439674 h 439673"/>
                <a:gd name="connsiteX21" fmla="*/ 569214 w 645890"/>
                <a:gd name="connsiteY21" fmla="*/ 427672 h 439673"/>
                <a:gd name="connsiteX22" fmla="*/ 640366 w 645890"/>
                <a:gd name="connsiteY22" fmla="*/ 237935 h 439673"/>
                <a:gd name="connsiteX23" fmla="*/ 645890 w 645890"/>
                <a:gd name="connsiteY23" fmla="*/ 222218 h 439673"/>
                <a:gd name="connsiteX24" fmla="*/ 576834 w 645890"/>
                <a:gd name="connsiteY24" fmla="*/ 208693 h 439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5890" h="439673">
                  <a:moveTo>
                    <a:pt x="576834" y="208693"/>
                  </a:moveTo>
                  <a:lnTo>
                    <a:pt x="570071" y="222218"/>
                  </a:lnTo>
                  <a:cubicBezTo>
                    <a:pt x="545497" y="271367"/>
                    <a:pt x="521303" y="306514"/>
                    <a:pt x="496157" y="329470"/>
                  </a:cubicBezTo>
                  <a:lnTo>
                    <a:pt x="496157" y="329470"/>
                  </a:lnTo>
                  <a:cubicBezTo>
                    <a:pt x="482441" y="341947"/>
                    <a:pt x="451295" y="356806"/>
                    <a:pt x="380047" y="356806"/>
                  </a:cubicBezTo>
                  <a:cubicBezTo>
                    <a:pt x="333185" y="356806"/>
                    <a:pt x="310229" y="352044"/>
                    <a:pt x="300704" y="340328"/>
                  </a:cubicBezTo>
                  <a:cubicBezTo>
                    <a:pt x="292418" y="330041"/>
                    <a:pt x="291751" y="311277"/>
                    <a:pt x="298609" y="272320"/>
                  </a:cubicBezTo>
                  <a:cubicBezTo>
                    <a:pt x="299085" y="269462"/>
                    <a:pt x="299656" y="266414"/>
                    <a:pt x="300323" y="263366"/>
                  </a:cubicBezTo>
                  <a:cubicBezTo>
                    <a:pt x="300323" y="263366"/>
                    <a:pt x="325279" y="133445"/>
                    <a:pt x="334137" y="87725"/>
                  </a:cubicBezTo>
                  <a:cubicBezTo>
                    <a:pt x="354235" y="87725"/>
                    <a:pt x="395573" y="87725"/>
                    <a:pt x="395573" y="87725"/>
                  </a:cubicBezTo>
                  <a:cubicBezTo>
                    <a:pt x="479870" y="87725"/>
                    <a:pt x="479870" y="87725"/>
                    <a:pt x="472916" y="167068"/>
                  </a:cubicBezTo>
                  <a:lnTo>
                    <a:pt x="471583" y="181832"/>
                  </a:lnTo>
                  <a:lnTo>
                    <a:pt x="542735" y="181832"/>
                  </a:lnTo>
                  <a:lnTo>
                    <a:pt x="577596" y="0"/>
                  </a:lnTo>
                  <a:lnTo>
                    <a:pt x="561118" y="0"/>
                  </a:lnTo>
                  <a:lnTo>
                    <a:pt x="177451" y="0"/>
                  </a:lnTo>
                  <a:lnTo>
                    <a:pt x="129159" y="251650"/>
                  </a:lnTo>
                  <a:cubicBezTo>
                    <a:pt x="107156" y="365093"/>
                    <a:pt x="102584" y="365379"/>
                    <a:pt x="29051" y="371380"/>
                  </a:cubicBezTo>
                  <a:lnTo>
                    <a:pt x="14669" y="372618"/>
                  </a:lnTo>
                  <a:lnTo>
                    <a:pt x="0" y="439674"/>
                  </a:lnTo>
                  <a:lnTo>
                    <a:pt x="563975" y="439674"/>
                  </a:lnTo>
                  <a:lnTo>
                    <a:pt x="569214" y="427672"/>
                  </a:lnTo>
                  <a:cubicBezTo>
                    <a:pt x="589883" y="381191"/>
                    <a:pt x="635222" y="252413"/>
                    <a:pt x="640366" y="237935"/>
                  </a:cubicBezTo>
                  <a:lnTo>
                    <a:pt x="645890" y="222218"/>
                  </a:lnTo>
                  <a:lnTo>
                    <a:pt x="576834" y="208693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DE1BE693-F929-4944-BEF9-5D6B20D57478}"/>
                </a:ext>
              </a:extLst>
            </p:cNvPr>
            <p:cNvSpPr/>
            <p:nvPr/>
          </p:nvSpPr>
          <p:spPr>
            <a:xfrm>
              <a:off x="4148137" y="3019425"/>
              <a:ext cx="775906" cy="794385"/>
            </a:xfrm>
            <a:custGeom>
              <a:avLst/>
              <a:gdLst>
                <a:gd name="connsiteX0" fmla="*/ 449675 w 775906"/>
                <a:gd name="connsiteY0" fmla="*/ 0 h 794385"/>
                <a:gd name="connsiteX1" fmla="*/ 138779 w 775906"/>
                <a:gd name="connsiteY1" fmla="*/ 125825 h 794385"/>
                <a:gd name="connsiteX2" fmla="*/ 0 w 775906"/>
                <a:gd name="connsiteY2" fmla="*/ 462820 h 794385"/>
                <a:gd name="connsiteX3" fmla="*/ 328517 w 775906"/>
                <a:gd name="connsiteY3" fmla="*/ 794385 h 794385"/>
                <a:gd name="connsiteX4" fmla="*/ 638080 w 775906"/>
                <a:gd name="connsiteY4" fmla="*/ 668369 h 794385"/>
                <a:gd name="connsiteX5" fmla="*/ 775907 w 775906"/>
                <a:gd name="connsiteY5" fmla="*/ 336137 h 794385"/>
                <a:gd name="connsiteX6" fmla="*/ 449675 w 775906"/>
                <a:gd name="connsiteY6" fmla="*/ 0 h 794385"/>
                <a:gd name="connsiteX7" fmla="*/ 304991 w 775906"/>
                <a:gd name="connsiteY7" fmla="*/ 157353 h 794385"/>
                <a:gd name="connsiteX8" fmla="*/ 429387 w 775906"/>
                <a:gd name="connsiteY8" fmla="*/ 101441 h 794385"/>
                <a:gd name="connsiteX9" fmla="*/ 586169 w 775906"/>
                <a:gd name="connsiteY9" fmla="*/ 328136 h 794385"/>
                <a:gd name="connsiteX10" fmla="*/ 472916 w 775906"/>
                <a:gd name="connsiteY10" fmla="*/ 637413 h 794385"/>
                <a:gd name="connsiteX11" fmla="*/ 347663 w 775906"/>
                <a:gd name="connsiteY11" fmla="*/ 692944 h 794385"/>
                <a:gd name="connsiteX12" fmla="*/ 189738 w 775906"/>
                <a:gd name="connsiteY12" fmla="*/ 471488 h 794385"/>
                <a:gd name="connsiteX13" fmla="*/ 304991 w 775906"/>
                <a:gd name="connsiteY13" fmla="*/ 157353 h 794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5906" h="794385">
                  <a:moveTo>
                    <a:pt x="449675" y="0"/>
                  </a:moveTo>
                  <a:cubicBezTo>
                    <a:pt x="331661" y="0"/>
                    <a:pt x="221266" y="44672"/>
                    <a:pt x="138779" y="125825"/>
                  </a:cubicBezTo>
                  <a:cubicBezTo>
                    <a:pt x="50578" y="212693"/>
                    <a:pt x="0" y="335566"/>
                    <a:pt x="0" y="462820"/>
                  </a:cubicBezTo>
                  <a:cubicBezTo>
                    <a:pt x="0" y="664274"/>
                    <a:pt x="128969" y="794385"/>
                    <a:pt x="328517" y="794385"/>
                  </a:cubicBezTo>
                  <a:cubicBezTo>
                    <a:pt x="445580" y="794385"/>
                    <a:pt x="555498" y="749618"/>
                    <a:pt x="638080" y="668369"/>
                  </a:cubicBezTo>
                  <a:cubicBezTo>
                    <a:pt x="725710" y="582073"/>
                    <a:pt x="775907" y="461010"/>
                    <a:pt x="775907" y="336137"/>
                  </a:cubicBezTo>
                  <a:cubicBezTo>
                    <a:pt x="775907" y="138208"/>
                    <a:pt x="641795" y="0"/>
                    <a:pt x="449675" y="0"/>
                  </a:cubicBezTo>
                  <a:close/>
                  <a:moveTo>
                    <a:pt x="304991" y="157353"/>
                  </a:moveTo>
                  <a:cubicBezTo>
                    <a:pt x="342614" y="120301"/>
                    <a:pt x="384524" y="101441"/>
                    <a:pt x="429387" y="101441"/>
                  </a:cubicBezTo>
                  <a:cubicBezTo>
                    <a:pt x="534829" y="101441"/>
                    <a:pt x="586169" y="175546"/>
                    <a:pt x="586169" y="328136"/>
                  </a:cubicBezTo>
                  <a:cubicBezTo>
                    <a:pt x="586169" y="448247"/>
                    <a:pt x="541687" y="569690"/>
                    <a:pt x="472916" y="637413"/>
                  </a:cubicBezTo>
                  <a:cubicBezTo>
                    <a:pt x="435483" y="674275"/>
                    <a:pt x="393383" y="692944"/>
                    <a:pt x="347663" y="692944"/>
                  </a:cubicBezTo>
                  <a:cubicBezTo>
                    <a:pt x="247364" y="692944"/>
                    <a:pt x="189738" y="612267"/>
                    <a:pt x="189738" y="471488"/>
                  </a:cubicBezTo>
                  <a:cubicBezTo>
                    <a:pt x="189738" y="349663"/>
                    <a:pt x="234982" y="226314"/>
                    <a:pt x="304991" y="15735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81D27DE4-7C79-491A-BDF0-B9737E2DB68D}"/>
                </a:ext>
              </a:extLst>
            </p:cNvPr>
            <p:cNvSpPr/>
            <p:nvPr/>
          </p:nvSpPr>
          <p:spPr>
            <a:xfrm>
              <a:off x="5871495" y="3023806"/>
              <a:ext cx="1355026" cy="788860"/>
            </a:xfrm>
            <a:custGeom>
              <a:avLst/>
              <a:gdLst>
                <a:gd name="connsiteX0" fmla="*/ 1352455 w 1355026"/>
                <a:gd name="connsiteY0" fmla="*/ 16002 h 788860"/>
                <a:gd name="connsiteX1" fmla="*/ 1355027 w 1355026"/>
                <a:gd name="connsiteY1" fmla="*/ 0 h 788860"/>
                <a:gd name="connsiteX2" fmla="*/ 1339025 w 1355026"/>
                <a:gd name="connsiteY2" fmla="*/ 0 h 788860"/>
                <a:gd name="connsiteX3" fmla="*/ 1310354 w 1355026"/>
                <a:gd name="connsiteY3" fmla="*/ 0 h 788860"/>
                <a:gd name="connsiteX4" fmla="*/ 1303973 w 1355026"/>
                <a:gd name="connsiteY4" fmla="*/ 6096 h 788860"/>
                <a:gd name="connsiteX5" fmla="*/ 1259491 w 1355026"/>
                <a:gd name="connsiteY5" fmla="*/ 28004 h 788860"/>
                <a:gd name="connsiteX6" fmla="*/ 152210 w 1355026"/>
                <a:gd name="connsiteY6" fmla="*/ 28004 h 788860"/>
                <a:gd name="connsiteX7" fmla="*/ 112014 w 1355026"/>
                <a:gd name="connsiteY7" fmla="*/ 7715 h 788860"/>
                <a:gd name="connsiteX8" fmla="*/ 108585 w 1355026"/>
                <a:gd name="connsiteY8" fmla="*/ 0 h 788860"/>
                <a:gd name="connsiteX9" fmla="*/ 63341 w 1355026"/>
                <a:gd name="connsiteY9" fmla="*/ 0 h 788860"/>
                <a:gd name="connsiteX10" fmla="*/ 29051 w 1355026"/>
                <a:gd name="connsiteY10" fmla="*/ 134588 h 788860"/>
                <a:gd name="connsiteX11" fmla="*/ 0 w 1355026"/>
                <a:gd name="connsiteY11" fmla="*/ 246602 h 788860"/>
                <a:gd name="connsiteX12" fmla="*/ 17621 w 1355026"/>
                <a:gd name="connsiteY12" fmla="*/ 246507 h 788860"/>
                <a:gd name="connsiteX13" fmla="*/ 70390 w 1355026"/>
                <a:gd name="connsiteY13" fmla="*/ 246507 h 788860"/>
                <a:gd name="connsiteX14" fmla="*/ 75724 w 1355026"/>
                <a:gd name="connsiteY14" fmla="*/ 234410 h 788860"/>
                <a:gd name="connsiteX15" fmla="*/ 118396 w 1355026"/>
                <a:gd name="connsiteY15" fmla="*/ 158115 h 788860"/>
                <a:gd name="connsiteX16" fmla="*/ 124968 w 1355026"/>
                <a:gd name="connsiteY16" fmla="*/ 148685 h 788860"/>
                <a:gd name="connsiteX17" fmla="*/ 264986 w 1355026"/>
                <a:gd name="connsiteY17" fmla="*/ 144018 h 788860"/>
                <a:gd name="connsiteX18" fmla="*/ 181451 w 1355026"/>
                <a:gd name="connsiteY18" fmla="*/ 601123 h 788860"/>
                <a:gd name="connsiteX19" fmla="*/ 71533 w 1355026"/>
                <a:gd name="connsiteY19" fmla="*/ 720757 h 788860"/>
                <a:gd name="connsiteX20" fmla="*/ 56483 w 1355026"/>
                <a:gd name="connsiteY20" fmla="*/ 721805 h 788860"/>
                <a:gd name="connsiteX21" fmla="*/ 43815 w 1355026"/>
                <a:gd name="connsiteY21" fmla="*/ 788861 h 788860"/>
                <a:gd name="connsiteX22" fmla="*/ 432626 w 1355026"/>
                <a:gd name="connsiteY22" fmla="*/ 788861 h 788860"/>
                <a:gd name="connsiteX23" fmla="*/ 445199 w 1355026"/>
                <a:gd name="connsiteY23" fmla="*/ 721709 h 788860"/>
                <a:gd name="connsiteX24" fmla="*/ 430054 w 1355026"/>
                <a:gd name="connsiteY24" fmla="*/ 720662 h 788860"/>
                <a:gd name="connsiteX25" fmla="*/ 348996 w 1355026"/>
                <a:gd name="connsiteY25" fmla="*/ 632460 h 788860"/>
                <a:gd name="connsiteX26" fmla="*/ 354902 w 1355026"/>
                <a:gd name="connsiteY26" fmla="*/ 601504 h 788860"/>
                <a:gd name="connsiteX27" fmla="*/ 447104 w 1355026"/>
                <a:gd name="connsiteY27" fmla="*/ 138017 h 788860"/>
                <a:gd name="connsiteX28" fmla="*/ 1220724 w 1355026"/>
                <a:gd name="connsiteY28" fmla="*/ 138017 h 788860"/>
                <a:gd name="connsiteX29" fmla="*/ 1228630 w 1355026"/>
                <a:gd name="connsiteY29" fmla="*/ 140589 h 788860"/>
                <a:gd name="connsiteX30" fmla="*/ 1250347 w 1355026"/>
                <a:gd name="connsiteY30" fmla="*/ 232220 h 788860"/>
                <a:gd name="connsiteX31" fmla="*/ 1249585 w 1355026"/>
                <a:gd name="connsiteY31" fmla="*/ 247650 h 788860"/>
                <a:gd name="connsiteX32" fmla="*/ 1321403 w 1355026"/>
                <a:gd name="connsiteY32" fmla="*/ 241649 h 788860"/>
                <a:gd name="connsiteX33" fmla="*/ 1327880 w 1355026"/>
                <a:gd name="connsiteY33" fmla="*/ 192977 h 788860"/>
                <a:gd name="connsiteX34" fmla="*/ 1352455 w 1355026"/>
                <a:gd name="connsiteY34" fmla="*/ 16002 h 78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55026" h="788860">
                  <a:moveTo>
                    <a:pt x="1352455" y="16002"/>
                  </a:moveTo>
                  <a:lnTo>
                    <a:pt x="1355027" y="0"/>
                  </a:lnTo>
                  <a:lnTo>
                    <a:pt x="1339025" y="0"/>
                  </a:lnTo>
                  <a:lnTo>
                    <a:pt x="1310354" y="0"/>
                  </a:lnTo>
                  <a:lnTo>
                    <a:pt x="1303973" y="6096"/>
                  </a:lnTo>
                  <a:cubicBezTo>
                    <a:pt x="1283208" y="25908"/>
                    <a:pt x="1281018" y="28004"/>
                    <a:pt x="1259491" y="28004"/>
                  </a:cubicBezTo>
                  <a:lnTo>
                    <a:pt x="152210" y="28004"/>
                  </a:lnTo>
                  <a:cubicBezTo>
                    <a:pt x="124682" y="28004"/>
                    <a:pt x="120206" y="26765"/>
                    <a:pt x="112014" y="7715"/>
                  </a:cubicBezTo>
                  <a:lnTo>
                    <a:pt x="108585" y="0"/>
                  </a:lnTo>
                  <a:lnTo>
                    <a:pt x="63341" y="0"/>
                  </a:lnTo>
                  <a:lnTo>
                    <a:pt x="29051" y="134588"/>
                  </a:lnTo>
                  <a:lnTo>
                    <a:pt x="0" y="246602"/>
                  </a:lnTo>
                  <a:lnTo>
                    <a:pt x="17621" y="246507"/>
                  </a:lnTo>
                  <a:lnTo>
                    <a:pt x="70390" y="246507"/>
                  </a:lnTo>
                  <a:lnTo>
                    <a:pt x="75724" y="234410"/>
                  </a:lnTo>
                  <a:cubicBezTo>
                    <a:pt x="94679" y="191453"/>
                    <a:pt x="107252" y="173736"/>
                    <a:pt x="118396" y="158115"/>
                  </a:cubicBezTo>
                  <a:cubicBezTo>
                    <a:pt x="118396" y="158115"/>
                    <a:pt x="122492" y="152210"/>
                    <a:pt x="124968" y="148685"/>
                  </a:cubicBezTo>
                  <a:cubicBezTo>
                    <a:pt x="139351" y="141923"/>
                    <a:pt x="205073" y="140970"/>
                    <a:pt x="264986" y="144018"/>
                  </a:cubicBezTo>
                  <a:cubicBezTo>
                    <a:pt x="259652" y="173069"/>
                    <a:pt x="181451" y="601123"/>
                    <a:pt x="181451" y="601123"/>
                  </a:cubicBezTo>
                  <a:cubicBezTo>
                    <a:pt x="159353" y="714470"/>
                    <a:pt x="156115" y="714756"/>
                    <a:pt x="71533" y="720757"/>
                  </a:cubicBezTo>
                  <a:lnTo>
                    <a:pt x="56483" y="721805"/>
                  </a:lnTo>
                  <a:lnTo>
                    <a:pt x="43815" y="788861"/>
                  </a:lnTo>
                  <a:lnTo>
                    <a:pt x="432626" y="788861"/>
                  </a:lnTo>
                  <a:lnTo>
                    <a:pt x="445199" y="721709"/>
                  </a:lnTo>
                  <a:lnTo>
                    <a:pt x="430054" y="720662"/>
                  </a:lnTo>
                  <a:cubicBezTo>
                    <a:pt x="346043" y="715232"/>
                    <a:pt x="334518" y="714375"/>
                    <a:pt x="348996" y="632460"/>
                  </a:cubicBezTo>
                  <a:cubicBezTo>
                    <a:pt x="350615" y="623221"/>
                    <a:pt x="352711" y="612934"/>
                    <a:pt x="354902" y="601504"/>
                  </a:cubicBezTo>
                  <a:cubicBezTo>
                    <a:pt x="354902" y="601504"/>
                    <a:pt x="441198" y="167640"/>
                    <a:pt x="447104" y="138017"/>
                  </a:cubicBezTo>
                  <a:cubicBezTo>
                    <a:pt x="477393" y="138017"/>
                    <a:pt x="1216152" y="138017"/>
                    <a:pt x="1220724" y="138017"/>
                  </a:cubicBezTo>
                  <a:cubicBezTo>
                    <a:pt x="1223772" y="139065"/>
                    <a:pt x="1228630" y="140589"/>
                    <a:pt x="1228630" y="140589"/>
                  </a:cubicBezTo>
                  <a:cubicBezTo>
                    <a:pt x="1244441" y="145161"/>
                    <a:pt x="1254919" y="148209"/>
                    <a:pt x="1250347" y="232220"/>
                  </a:cubicBezTo>
                  <a:lnTo>
                    <a:pt x="1249585" y="247650"/>
                  </a:lnTo>
                  <a:lnTo>
                    <a:pt x="1321403" y="241649"/>
                  </a:lnTo>
                  <a:lnTo>
                    <a:pt x="1327880" y="192977"/>
                  </a:lnTo>
                  <a:cubicBezTo>
                    <a:pt x="1336548" y="125635"/>
                    <a:pt x="1345787" y="56102"/>
                    <a:pt x="1352455" y="1600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F42B59A0-91FB-4B9E-9FB6-C0F42652B743}"/>
                </a:ext>
              </a:extLst>
            </p:cNvPr>
            <p:cNvSpPr/>
            <p:nvPr/>
          </p:nvSpPr>
          <p:spPr>
            <a:xfrm>
              <a:off x="7321581" y="3041427"/>
              <a:ext cx="724757" cy="794480"/>
            </a:xfrm>
            <a:custGeom>
              <a:avLst/>
              <a:gdLst>
                <a:gd name="connsiteX0" fmla="*/ 657225 w 724757"/>
                <a:gd name="connsiteY0" fmla="*/ 546545 h 794480"/>
                <a:gd name="connsiteX1" fmla="*/ 604075 w 724757"/>
                <a:gd name="connsiteY1" fmla="*/ 528828 h 794480"/>
                <a:gd name="connsiteX2" fmla="*/ 595884 w 724757"/>
                <a:gd name="connsiteY2" fmla="*/ 541782 h 794480"/>
                <a:gd name="connsiteX3" fmla="*/ 368998 w 724757"/>
                <a:gd name="connsiteY3" fmla="*/ 711708 h 794480"/>
                <a:gd name="connsiteX4" fmla="*/ 192024 w 724757"/>
                <a:gd name="connsiteY4" fmla="*/ 448342 h 794480"/>
                <a:gd name="connsiteX5" fmla="*/ 301657 w 724757"/>
                <a:gd name="connsiteY5" fmla="*/ 162020 h 794480"/>
                <a:gd name="connsiteX6" fmla="*/ 489966 w 724757"/>
                <a:gd name="connsiteY6" fmla="*/ 82868 h 794480"/>
                <a:gd name="connsiteX7" fmla="*/ 639985 w 724757"/>
                <a:gd name="connsiteY7" fmla="*/ 235268 h 794480"/>
                <a:gd name="connsiteX8" fmla="*/ 640937 w 724757"/>
                <a:gd name="connsiteY8" fmla="*/ 248317 h 794480"/>
                <a:gd name="connsiteX9" fmla="*/ 711803 w 724757"/>
                <a:gd name="connsiteY9" fmla="*/ 244316 h 794480"/>
                <a:gd name="connsiteX10" fmla="*/ 713041 w 724757"/>
                <a:gd name="connsiteY10" fmla="*/ 227552 h 794480"/>
                <a:gd name="connsiteX11" fmla="*/ 724376 w 724757"/>
                <a:gd name="connsiteY11" fmla="*/ 45339 h 794480"/>
                <a:gd name="connsiteX12" fmla="*/ 724757 w 724757"/>
                <a:gd name="connsiteY12" fmla="*/ 34957 h 794480"/>
                <a:gd name="connsiteX13" fmla="*/ 715232 w 724757"/>
                <a:gd name="connsiteY13" fmla="*/ 32099 h 794480"/>
                <a:gd name="connsiteX14" fmla="*/ 511302 w 724757"/>
                <a:gd name="connsiteY14" fmla="*/ 0 h 794480"/>
                <a:gd name="connsiteX15" fmla="*/ 132112 w 724757"/>
                <a:gd name="connsiteY15" fmla="*/ 147161 h 794480"/>
                <a:gd name="connsiteX16" fmla="*/ 0 w 724757"/>
                <a:gd name="connsiteY16" fmla="*/ 467297 h 794480"/>
                <a:gd name="connsiteX17" fmla="*/ 350901 w 724757"/>
                <a:gd name="connsiteY17" fmla="*/ 794480 h 794480"/>
                <a:gd name="connsiteX18" fmla="*/ 548735 w 724757"/>
                <a:gd name="connsiteY18" fmla="*/ 766001 h 794480"/>
                <a:gd name="connsiteX19" fmla="*/ 570643 w 724757"/>
                <a:gd name="connsiteY19" fmla="*/ 760476 h 794480"/>
                <a:gd name="connsiteX20" fmla="*/ 575024 w 724757"/>
                <a:gd name="connsiteY20" fmla="*/ 752856 h 794480"/>
                <a:gd name="connsiteX21" fmla="*/ 635794 w 724757"/>
                <a:gd name="connsiteY21" fmla="*/ 627983 h 794480"/>
                <a:gd name="connsiteX22" fmla="*/ 671322 w 724757"/>
                <a:gd name="connsiteY22" fmla="*/ 551688 h 794480"/>
                <a:gd name="connsiteX23" fmla="*/ 657225 w 724757"/>
                <a:gd name="connsiteY23" fmla="*/ 546545 h 794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24757" h="794480">
                  <a:moveTo>
                    <a:pt x="657225" y="546545"/>
                  </a:moveTo>
                  <a:lnTo>
                    <a:pt x="604075" y="528828"/>
                  </a:lnTo>
                  <a:lnTo>
                    <a:pt x="595884" y="541782"/>
                  </a:lnTo>
                  <a:cubicBezTo>
                    <a:pt x="517874" y="664083"/>
                    <a:pt x="454247" y="711708"/>
                    <a:pt x="368998" y="711708"/>
                  </a:cubicBezTo>
                  <a:cubicBezTo>
                    <a:pt x="222694" y="711708"/>
                    <a:pt x="192024" y="568452"/>
                    <a:pt x="192024" y="448342"/>
                  </a:cubicBezTo>
                  <a:cubicBezTo>
                    <a:pt x="192024" y="334994"/>
                    <a:pt x="231934" y="230600"/>
                    <a:pt x="301657" y="162020"/>
                  </a:cubicBezTo>
                  <a:cubicBezTo>
                    <a:pt x="354234" y="110204"/>
                    <a:pt x="419386" y="82868"/>
                    <a:pt x="489966" y="82868"/>
                  </a:cubicBezTo>
                  <a:cubicBezTo>
                    <a:pt x="587788" y="82868"/>
                    <a:pt x="632650" y="128492"/>
                    <a:pt x="639985" y="235268"/>
                  </a:cubicBezTo>
                  <a:lnTo>
                    <a:pt x="640937" y="248317"/>
                  </a:lnTo>
                  <a:lnTo>
                    <a:pt x="711803" y="244316"/>
                  </a:lnTo>
                  <a:lnTo>
                    <a:pt x="713041" y="227552"/>
                  </a:lnTo>
                  <a:cubicBezTo>
                    <a:pt x="717328" y="172117"/>
                    <a:pt x="721995" y="107061"/>
                    <a:pt x="724376" y="45339"/>
                  </a:cubicBezTo>
                  <a:lnTo>
                    <a:pt x="724757" y="34957"/>
                  </a:lnTo>
                  <a:lnTo>
                    <a:pt x="715232" y="32099"/>
                  </a:lnTo>
                  <a:cubicBezTo>
                    <a:pt x="686657" y="23336"/>
                    <a:pt x="611029" y="0"/>
                    <a:pt x="511302" y="0"/>
                  </a:cubicBezTo>
                  <a:cubicBezTo>
                    <a:pt x="365284" y="0"/>
                    <a:pt x="227076" y="53626"/>
                    <a:pt x="132112" y="147161"/>
                  </a:cubicBezTo>
                  <a:cubicBezTo>
                    <a:pt x="45720" y="232315"/>
                    <a:pt x="0" y="342995"/>
                    <a:pt x="0" y="467297"/>
                  </a:cubicBezTo>
                  <a:cubicBezTo>
                    <a:pt x="0" y="669131"/>
                    <a:pt x="134493" y="794480"/>
                    <a:pt x="350901" y="794480"/>
                  </a:cubicBezTo>
                  <a:cubicBezTo>
                    <a:pt x="437769" y="794480"/>
                    <a:pt x="509968" y="775906"/>
                    <a:pt x="548735" y="766001"/>
                  </a:cubicBezTo>
                  <a:lnTo>
                    <a:pt x="570643" y="760476"/>
                  </a:lnTo>
                  <a:lnTo>
                    <a:pt x="575024" y="752856"/>
                  </a:lnTo>
                  <a:cubicBezTo>
                    <a:pt x="593122" y="721328"/>
                    <a:pt x="615791" y="671703"/>
                    <a:pt x="635794" y="627983"/>
                  </a:cubicBezTo>
                  <a:lnTo>
                    <a:pt x="671322" y="551688"/>
                  </a:lnTo>
                  <a:lnTo>
                    <a:pt x="657225" y="546545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F457661F-9583-43A4-BEB9-FEA30F303FD4}"/>
                </a:ext>
              </a:extLst>
            </p:cNvPr>
            <p:cNvSpPr/>
            <p:nvPr/>
          </p:nvSpPr>
          <p:spPr>
            <a:xfrm>
              <a:off x="5141784" y="3047047"/>
              <a:ext cx="640365" cy="793718"/>
            </a:xfrm>
            <a:custGeom>
              <a:avLst/>
              <a:gdLst>
                <a:gd name="connsiteX0" fmla="*/ 627793 w 640365"/>
                <a:gd name="connsiteY0" fmla="*/ 726377 h 793718"/>
                <a:gd name="connsiteX1" fmla="*/ 524447 w 640365"/>
                <a:gd name="connsiteY1" fmla="*/ 664845 h 793718"/>
                <a:gd name="connsiteX2" fmla="*/ 461772 w 640365"/>
                <a:gd name="connsiteY2" fmla="*/ 540163 h 793718"/>
                <a:gd name="connsiteX3" fmla="*/ 408623 w 640365"/>
                <a:gd name="connsiteY3" fmla="*/ 403193 h 793718"/>
                <a:gd name="connsiteX4" fmla="*/ 586740 w 640365"/>
                <a:gd name="connsiteY4" fmla="*/ 223742 h 793718"/>
                <a:gd name="connsiteX5" fmla="*/ 589502 w 640365"/>
                <a:gd name="connsiteY5" fmla="*/ 191548 h 793718"/>
                <a:gd name="connsiteX6" fmla="*/ 324898 w 640365"/>
                <a:gd name="connsiteY6" fmla="*/ 0 h 793718"/>
                <a:gd name="connsiteX7" fmla="*/ 34766 w 640365"/>
                <a:gd name="connsiteY7" fmla="*/ 0 h 793718"/>
                <a:gd name="connsiteX8" fmla="*/ 19050 w 640365"/>
                <a:gd name="connsiteY8" fmla="*/ 0 h 793718"/>
                <a:gd name="connsiteX9" fmla="*/ 12954 w 640365"/>
                <a:gd name="connsiteY9" fmla="*/ 29718 h 793718"/>
                <a:gd name="connsiteX10" fmla="*/ 0 w 640365"/>
                <a:gd name="connsiteY10" fmla="*/ 111157 h 793718"/>
                <a:gd name="connsiteX11" fmla="*/ 280511 w 640365"/>
                <a:gd name="connsiteY11" fmla="*/ 113348 h 793718"/>
                <a:gd name="connsiteX12" fmla="*/ 407575 w 640365"/>
                <a:gd name="connsiteY12" fmla="*/ 186023 h 793718"/>
                <a:gd name="connsiteX13" fmla="*/ 312325 w 640365"/>
                <a:gd name="connsiteY13" fmla="*/ 333185 h 793718"/>
                <a:gd name="connsiteX14" fmla="*/ 243840 w 640365"/>
                <a:gd name="connsiteY14" fmla="*/ 345758 h 793718"/>
                <a:gd name="connsiteX15" fmla="*/ 211836 w 640365"/>
                <a:gd name="connsiteY15" fmla="*/ 346043 h 793718"/>
                <a:gd name="connsiteX16" fmla="*/ 199644 w 640365"/>
                <a:gd name="connsiteY16" fmla="*/ 444722 h 793718"/>
                <a:gd name="connsiteX17" fmla="*/ 214598 w 640365"/>
                <a:gd name="connsiteY17" fmla="*/ 445008 h 793718"/>
                <a:gd name="connsiteX18" fmla="*/ 254698 w 640365"/>
                <a:gd name="connsiteY18" fmla="*/ 480632 h 793718"/>
                <a:gd name="connsiteX19" fmla="*/ 264033 w 640365"/>
                <a:gd name="connsiteY19" fmla="*/ 509016 h 793718"/>
                <a:gd name="connsiteX20" fmla="*/ 318135 w 640365"/>
                <a:gd name="connsiteY20" fmla="*/ 654939 h 793718"/>
                <a:gd name="connsiteX21" fmla="*/ 532924 w 640365"/>
                <a:gd name="connsiteY21" fmla="*/ 793718 h 793718"/>
                <a:gd name="connsiteX22" fmla="*/ 637223 w 640365"/>
                <a:gd name="connsiteY22" fmla="*/ 793718 h 793718"/>
                <a:gd name="connsiteX23" fmla="*/ 640366 w 640365"/>
                <a:gd name="connsiteY23" fmla="*/ 727805 h 793718"/>
                <a:gd name="connsiteX24" fmla="*/ 627793 w 640365"/>
                <a:gd name="connsiteY24" fmla="*/ 726377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40365" h="793718">
                  <a:moveTo>
                    <a:pt x="627793" y="726377"/>
                  </a:moveTo>
                  <a:cubicBezTo>
                    <a:pt x="584073" y="721709"/>
                    <a:pt x="539686" y="687610"/>
                    <a:pt x="524447" y="664845"/>
                  </a:cubicBezTo>
                  <a:cubicBezTo>
                    <a:pt x="508444" y="640747"/>
                    <a:pt x="486156" y="596455"/>
                    <a:pt x="461772" y="540163"/>
                  </a:cubicBezTo>
                  <a:cubicBezTo>
                    <a:pt x="442532" y="497110"/>
                    <a:pt x="420910" y="438150"/>
                    <a:pt x="408623" y="403193"/>
                  </a:cubicBezTo>
                  <a:cubicBezTo>
                    <a:pt x="504920" y="372618"/>
                    <a:pt x="572548" y="304610"/>
                    <a:pt x="586740" y="223742"/>
                  </a:cubicBezTo>
                  <a:cubicBezTo>
                    <a:pt x="588645" y="213265"/>
                    <a:pt x="589502" y="202406"/>
                    <a:pt x="589502" y="191548"/>
                  </a:cubicBezTo>
                  <a:cubicBezTo>
                    <a:pt x="589502" y="64389"/>
                    <a:pt x="500444" y="0"/>
                    <a:pt x="324898" y="0"/>
                  </a:cubicBezTo>
                  <a:lnTo>
                    <a:pt x="34766" y="0"/>
                  </a:lnTo>
                  <a:lnTo>
                    <a:pt x="19050" y="0"/>
                  </a:lnTo>
                  <a:lnTo>
                    <a:pt x="12954" y="29718"/>
                  </a:lnTo>
                  <a:cubicBezTo>
                    <a:pt x="12764" y="30575"/>
                    <a:pt x="0" y="111157"/>
                    <a:pt x="0" y="111157"/>
                  </a:cubicBezTo>
                  <a:lnTo>
                    <a:pt x="280511" y="113348"/>
                  </a:lnTo>
                  <a:cubicBezTo>
                    <a:pt x="359283" y="117920"/>
                    <a:pt x="407670" y="125063"/>
                    <a:pt x="407575" y="186023"/>
                  </a:cubicBezTo>
                  <a:cubicBezTo>
                    <a:pt x="407670" y="254413"/>
                    <a:pt x="367474" y="316325"/>
                    <a:pt x="312325" y="333185"/>
                  </a:cubicBezTo>
                  <a:cubicBezTo>
                    <a:pt x="311182" y="333565"/>
                    <a:pt x="276987" y="345377"/>
                    <a:pt x="243840" y="345758"/>
                  </a:cubicBezTo>
                  <a:lnTo>
                    <a:pt x="211836" y="346043"/>
                  </a:lnTo>
                  <a:lnTo>
                    <a:pt x="199644" y="444722"/>
                  </a:lnTo>
                  <a:lnTo>
                    <a:pt x="214598" y="445008"/>
                  </a:lnTo>
                  <a:cubicBezTo>
                    <a:pt x="237839" y="445580"/>
                    <a:pt x="244983" y="449771"/>
                    <a:pt x="254698" y="480632"/>
                  </a:cubicBezTo>
                  <a:cubicBezTo>
                    <a:pt x="254794" y="480917"/>
                    <a:pt x="264033" y="509016"/>
                    <a:pt x="264033" y="509016"/>
                  </a:cubicBezTo>
                  <a:cubicBezTo>
                    <a:pt x="281083" y="560832"/>
                    <a:pt x="298799" y="614363"/>
                    <a:pt x="318135" y="654939"/>
                  </a:cubicBezTo>
                  <a:cubicBezTo>
                    <a:pt x="356140" y="733425"/>
                    <a:pt x="407098" y="787051"/>
                    <a:pt x="532924" y="793718"/>
                  </a:cubicBezTo>
                  <a:lnTo>
                    <a:pt x="637223" y="793718"/>
                  </a:lnTo>
                  <a:lnTo>
                    <a:pt x="640366" y="727805"/>
                  </a:lnTo>
                  <a:lnTo>
                    <a:pt x="627793" y="726377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68781950-D5BA-4207-8B4F-C4C0381324A4}"/>
                </a:ext>
              </a:extLst>
            </p:cNvPr>
            <p:cNvSpPr/>
            <p:nvPr/>
          </p:nvSpPr>
          <p:spPr>
            <a:xfrm>
              <a:off x="4912327" y="3395567"/>
              <a:ext cx="401383" cy="417004"/>
            </a:xfrm>
            <a:custGeom>
              <a:avLst/>
              <a:gdLst>
                <a:gd name="connsiteX0" fmla="*/ 305181 w 401383"/>
                <a:gd name="connsiteY0" fmla="*/ 260795 h 417004"/>
                <a:gd name="connsiteX1" fmla="*/ 310991 w 401383"/>
                <a:gd name="connsiteY1" fmla="*/ 229838 h 417004"/>
                <a:gd name="connsiteX2" fmla="*/ 362617 w 401383"/>
                <a:gd name="connsiteY2" fmla="*/ 0 h 417004"/>
                <a:gd name="connsiteX3" fmla="*/ 345662 w 401383"/>
                <a:gd name="connsiteY3" fmla="*/ 0 h 417004"/>
                <a:gd name="connsiteX4" fmla="*/ 188404 w 401383"/>
                <a:gd name="connsiteY4" fmla="*/ 0 h 417004"/>
                <a:gd name="connsiteX5" fmla="*/ 137731 w 401383"/>
                <a:gd name="connsiteY5" fmla="*/ 228600 h 417004"/>
                <a:gd name="connsiteX6" fmla="*/ 27622 w 401383"/>
                <a:gd name="connsiteY6" fmla="*/ 348806 h 417004"/>
                <a:gd name="connsiteX7" fmla="*/ 12573 w 401383"/>
                <a:gd name="connsiteY7" fmla="*/ 349949 h 417004"/>
                <a:gd name="connsiteX8" fmla="*/ 0 w 401383"/>
                <a:gd name="connsiteY8" fmla="*/ 417004 h 417004"/>
                <a:gd name="connsiteX9" fmla="*/ 388715 w 401383"/>
                <a:gd name="connsiteY9" fmla="*/ 417004 h 417004"/>
                <a:gd name="connsiteX10" fmla="*/ 401384 w 401383"/>
                <a:gd name="connsiteY10" fmla="*/ 349853 h 417004"/>
                <a:gd name="connsiteX11" fmla="*/ 386239 w 401383"/>
                <a:gd name="connsiteY11" fmla="*/ 348806 h 417004"/>
                <a:gd name="connsiteX12" fmla="*/ 305181 w 401383"/>
                <a:gd name="connsiteY12" fmla="*/ 260795 h 417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83" h="417004">
                  <a:moveTo>
                    <a:pt x="305181" y="260795"/>
                  </a:moveTo>
                  <a:cubicBezTo>
                    <a:pt x="306800" y="251555"/>
                    <a:pt x="308800" y="241268"/>
                    <a:pt x="310991" y="229838"/>
                  </a:cubicBezTo>
                  <a:cubicBezTo>
                    <a:pt x="311182" y="229267"/>
                    <a:pt x="362617" y="0"/>
                    <a:pt x="362617" y="0"/>
                  </a:cubicBezTo>
                  <a:lnTo>
                    <a:pt x="345662" y="0"/>
                  </a:lnTo>
                  <a:lnTo>
                    <a:pt x="188404" y="0"/>
                  </a:lnTo>
                  <a:lnTo>
                    <a:pt x="137731" y="228600"/>
                  </a:lnTo>
                  <a:cubicBezTo>
                    <a:pt x="115538" y="342519"/>
                    <a:pt x="112300" y="342805"/>
                    <a:pt x="27622" y="348806"/>
                  </a:cubicBezTo>
                  <a:lnTo>
                    <a:pt x="12573" y="349949"/>
                  </a:lnTo>
                  <a:lnTo>
                    <a:pt x="0" y="417004"/>
                  </a:lnTo>
                  <a:lnTo>
                    <a:pt x="388715" y="417004"/>
                  </a:lnTo>
                  <a:lnTo>
                    <a:pt x="401384" y="349853"/>
                  </a:lnTo>
                  <a:lnTo>
                    <a:pt x="386239" y="348806"/>
                  </a:lnTo>
                  <a:cubicBezTo>
                    <a:pt x="302228" y="343472"/>
                    <a:pt x="290703" y="342710"/>
                    <a:pt x="305181" y="26079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59842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8" r:id="rId2"/>
    <p:sldLayoutId id="2147483789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1813" indent="-176213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Calibri Light" panose="020F03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Arial" panose="020B0604020202020204" pitchFamily="34" charset="0"/>
        <a:buNone/>
        <a:defRPr sz="2400" b="0" kern="1200" cap="none" baseline="0">
          <a:solidFill>
            <a:schemeClr val="tx1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Clr>
          <a:schemeClr val="accent1"/>
        </a:buClr>
        <a:buFont typeface="+mj-lt"/>
        <a:buAutoNum type="alphaL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500"/>
        </a:spcAft>
        <a:buFont typeface="Arial" panose="020B0604020202020204" pitchFamily="34" charset="0"/>
        <a:buNone/>
        <a:defRPr sz="3600" b="1" i="0" kern="1200">
          <a:solidFill>
            <a:schemeClr val="tx1"/>
          </a:solidFill>
          <a:latin typeface="+mj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38">
          <p15:clr>
            <a:srgbClr val="F26B43"/>
          </p15:clr>
        </p15:guide>
        <p15:guide id="2" pos="7180">
          <p15:clr>
            <a:srgbClr val="F26B43"/>
          </p15:clr>
        </p15:guide>
        <p15:guide id="3" pos="496">
          <p15:clr>
            <a:srgbClr val="F26B43"/>
          </p15:clr>
        </p15:guide>
        <p15:guide id="4" orient="horz" pos="3623">
          <p15:clr>
            <a:srgbClr val="F26B43"/>
          </p15:clr>
        </p15:guide>
        <p15:guide id="5" orient="horz" pos="770">
          <p15:clr>
            <a:srgbClr val="A4A3A4"/>
          </p15:clr>
        </p15:guide>
        <p15:guide id="6" orient="horz" pos="496">
          <p15:clr>
            <a:srgbClr val="A4A3A4"/>
          </p15:clr>
        </p15:guide>
        <p15:guide id="7" orient="horz" pos="3891">
          <p15:clr>
            <a:srgbClr val="A4A3A4"/>
          </p15:clr>
        </p15:guide>
        <p15:guide id="8" orient="horz" pos="4072">
          <p15:clr>
            <a:srgbClr val="A4A3A4"/>
          </p15:clr>
        </p15:guide>
        <p15:guide id="9" pos="430">
          <p15:clr>
            <a:srgbClr val="A4A3A4"/>
          </p15:clr>
        </p15:guide>
        <p15:guide id="10" pos="249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40.xml"/><Relationship Id="rId1" Type="http://schemas.openxmlformats.org/officeDocument/2006/relationships/video" Target="https://www.youtube.com/embed/1iccpf2eN1Q?feature=oembed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92D780D8-CBA0-40C7-AC8E-613D34D7979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" name="Picture 3" descr="A person holding his hands up&#10;&#10;Description generated with very high confidence">
            <a:extLst>
              <a:ext uri="{FF2B5EF4-FFF2-40B4-BE49-F238E27FC236}">
                <a16:creationId xmlns:a16="http://schemas.microsoft.com/office/drawing/2014/main" id="{0B1C0348-B56A-4703-A834-3323CFF4DE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576" r="3576"/>
          <a:stretch/>
        </p:blipFill>
        <p:spPr/>
      </p:pic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7E40031B-0A51-451A-B9A8-A40FC8F756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0024" y="1760731"/>
            <a:ext cx="4745976" cy="3647504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16" name="Tijdelijke aanduiding voor verticale tekst 15">
            <a:extLst>
              <a:ext uri="{FF2B5EF4-FFF2-40B4-BE49-F238E27FC236}">
                <a16:creationId xmlns:a16="http://schemas.microsoft.com/office/drawing/2014/main" id="{F427EF9F-DC1C-41C9-A804-4CBA2922C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16335" y="2122007"/>
            <a:ext cx="2614778" cy="405425"/>
          </a:xfrm>
        </p:spPr>
        <p:txBody>
          <a:bodyPr/>
          <a:lstStyle/>
          <a:p>
            <a:r>
              <a:rPr lang="en-GB" dirty="0"/>
              <a:t>Intro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25A489-CC79-4408-B445-7E7D16C36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1</a:t>
            </a:fld>
            <a:endParaRPr lang="en-GB" noProof="0"/>
          </a:p>
        </p:txBody>
      </p:sp>
      <p:sp>
        <p:nvSpPr>
          <p:cNvPr id="19" name="Tijdelijke aanduiding voor verticale tekst 18">
            <a:extLst>
              <a:ext uri="{FF2B5EF4-FFF2-40B4-BE49-F238E27FC236}">
                <a16:creationId xmlns:a16="http://schemas.microsoft.com/office/drawing/2014/main" id="{036F64D4-1DF7-4E31-A48B-0E5543A88207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8416335" y="2756907"/>
            <a:ext cx="2614778" cy="405425"/>
          </a:xfrm>
        </p:spPr>
        <p:txBody>
          <a:bodyPr/>
          <a:lstStyle/>
          <a:p>
            <a:r>
              <a:rPr lang="en-US" dirty="0">
                <a:cs typeface="Calibri"/>
              </a:rPr>
              <a:t>A bit of context</a:t>
            </a:r>
            <a:endParaRPr lang="en-GB" dirty="0"/>
          </a:p>
        </p:txBody>
      </p:sp>
      <p:sp>
        <p:nvSpPr>
          <p:cNvPr id="20" name="Tijdelijke aanduiding voor verticale tekst 19">
            <a:extLst>
              <a:ext uri="{FF2B5EF4-FFF2-40B4-BE49-F238E27FC236}">
                <a16:creationId xmlns:a16="http://schemas.microsoft.com/office/drawing/2014/main" id="{432B9F73-1670-4D23-ADB8-344AF167E2CD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>
          <a:xfrm>
            <a:off x="8416335" y="3401405"/>
            <a:ext cx="2614778" cy="405425"/>
          </a:xfrm>
        </p:spPr>
        <p:txBody>
          <a:bodyPr/>
          <a:lstStyle/>
          <a:p>
            <a:r>
              <a:rPr lang="en-US" noProof="1"/>
              <a:t>The big picture</a:t>
            </a:r>
            <a:endParaRPr lang="ro-RO" noProof="1"/>
          </a:p>
        </p:txBody>
      </p:sp>
      <p:sp>
        <p:nvSpPr>
          <p:cNvPr id="21" name="Tijdelijke aanduiding voor verticale tekst 20">
            <a:extLst>
              <a:ext uri="{FF2B5EF4-FFF2-40B4-BE49-F238E27FC236}">
                <a16:creationId xmlns:a16="http://schemas.microsoft.com/office/drawing/2014/main" id="{E92597D4-4693-4259-BDCF-ED8BD79CEF96}"/>
              </a:ext>
            </a:extLst>
          </p:cNvPr>
          <p:cNvSpPr>
            <a:spLocks noGrp="1"/>
          </p:cNvSpPr>
          <p:nvPr>
            <p:ph type="body" orient="vert" idx="17"/>
          </p:nvPr>
        </p:nvSpPr>
        <p:spPr>
          <a:xfrm>
            <a:off x="8416335" y="4034231"/>
            <a:ext cx="2614778" cy="405425"/>
          </a:xfrm>
        </p:spPr>
        <p:txBody>
          <a:bodyPr/>
          <a:lstStyle/>
          <a:p>
            <a:r>
              <a:rPr lang="en-US" noProof="1"/>
              <a:t>Life of a Teamlead</a:t>
            </a:r>
            <a:endParaRPr lang="ro-RO" noProof="1"/>
          </a:p>
        </p:txBody>
      </p:sp>
      <p:sp>
        <p:nvSpPr>
          <p:cNvPr id="22" name="Tijdelijke aanduiding voor verticale tekst 21">
            <a:extLst>
              <a:ext uri="{FF2B5EF4-FFF2-40B4-BE49-F238E27FC236}">
                <a16:creationId xmlns:a16="http://schemas.microsoft.com/office/drawing/2014/main" id="{B0617D02-4862-4E45-8827-46D58E00102F}"/>
              </a:ext>
            </a:extLst>
          </p:cNvPr>
          <p:cNvSpPr>
            <a:spLocks noGrp="1"/>
          </p:cNvSpPr>
          <p:nvPr>
            <p:ph type="body" orient="vert" idx="22"/>
          </p:nvPr>
        </p:nvSpPr>
        <p:spPr>
          <a:xfrm>
            <a:off x="7879052" y="2124985"/>
            <a:ext cx="432729" cy="438303"/>
          </a:xfrm>
        </p:spPr>
        <p:txBody>
          <a:bodyPr/>
          <a:lstStyle/>
          <a:p>
            <a:r>
              <a:rPr lang="nl-NL"/>
              <a:t>01</a:t>
            </a:r>
          </a:p>
        </p:txBody>
      </p:sp>
      <p:sp>
        <p:nvSpPr>
          <p:cNvPr id="23" name="Tijdelijke aanduiding voor verticale tekst 22">
            <a:extLst>
              <a:ext uri="{FF2B5EF4-FFF2-40B4-BE49-F238E27FC236}">
                <a16:creationId xmlns:a16="http://schemas.microsoft.com/office/drawing/2014/main" id="{F7343078-0B77-4327-9918-C66D620E1A2F}"/>
              </a:ext>
            </a:extLst>
          </p:cNvPr>
          <p:cNvSpPr>
            <a:spLocks noGrp="1"/>
          </p:cNvSpPr>
          <p:nvPr>
            <p:ph type="body" orient="vert" idx="23"/>
          </p:nvPr>
        </p:nvSpPr>
        <p:spPr>
          <a:xfrm>
            <a:off x="7879052" y="2756907"/>
            <a:ext cx="432729" cy="438303"/>
          </a:xfrm>
        </p:spPr>
        <p:txBody>
          <a:bodyPr/>
          <a:lstStyle/>
          <a:p>
            <a:r>
              <a:rPr lang="nl-NL"/>
              <a:t>02</a:t>
            </a:r>
          </a:p>
        </p:txBody>
      </p:sp>
      <p:sp>
        <p:nvSpPr>
          <p:cNvPr id="24" name="Tijdelijke aanduiding voor verticale tekst 23">
            <a:extLst>
              <a:ext uri="{FF2B5EF4-FFF2-40B4-BE49-F238E27FC236}">
                <a16:creationId xmlns:a16="http://schemas.microsoft.com/office/drawing/2014/main" id="{7E6FDD44-78F1-4F86-A73E-5EF3315D2DCF}"/>
              </a:ext>
            </a:extLst>
          </p:cNvPr>
          <p:cNvSpPr>
            <a:spLocks noGrp="1"/>
          </p:cNvSpPr>
          <p:nvPr>
            <p:ph type="body" orient="vert" idx="24"/>
          </p:nvPr>
        </p:nvSpPr>
        <p:spPr>
          <a:xfrm>
            <a:off x="7879052" y="3401405"/>
            <a:ext cx="432729" cy="438303"/>
          </a:xfrm>
        </p:spPr>
        <p:txBody>
          <a:bodyPr/>
          <a:lstStyle/>
          <a:p>
            <a:r>
              <a:rPr lang="nl-NL"/>
              <a:t>03</a:t>
            </a:r>
          </a:p>
        </p:txBody>
      </p:sp>
      <p:sp>
        <p:nvSpPr>
          <p:cNvPr id="25" name="Tijdelijke aanduiding voor verticale tekst 24">
            <a:extLst>
              <a:ext uri="{FF2B5EF4-FFF2-40B4-BE49-F238E27FC236}">
                <a16:creationId xmlns:a16="http://schemas.microsoft.com/office/drawing/2014/main" id="{78B4C15D-1343-4CB7-A44F-9A125EDFB545}"/>
              </a:ext>
            </a:extLst>
          </p:cNvPr>
          <p:cNvSpPr>
            <a:spLocks noGrp="1"/>
          </p:cNvSpPr>
          <p:nvPr>
            <p:ph type="body" orient="vert" idx="25"/>
          </p:nvPr>
        </p:nvSpPr>
        <p:spPr>
          <a:xfrm>
            <a:off x="7879052" y="4034231"/>
            <a:ext cx="432729" cy="438303"/>
          </a:xfrm>
        </p:spPr>
        <p:txBody>
          <a:bodyPr/>
          <a:lstStyle/>
          <a:p>
            <a:r>
              <a:rPr lang="nl-NL"/>
              <a:t>05</a:t>
            </a:r>
          </a:p>
        </p:txBody>
      </p:sp>
      <p:sp>
        <p:nvSpPr>
          <p:cNvPr id="26" name="Tijdelijke aanduiding voor verticale tekst 25">
            <a:extLst>
              <a:ext uri="{FF2B5EF4-FFF2-40B4-BE49-F238E27FC236}">
                <a16:creationId xmlns:a16="http://schemas.microsoft.com/office/drawing/2014/main" id="{3E01D80B-9EAC-4B3C-99A6-4DC3E547FE85}"/>
              </a:ext>
            </a:extLst>
          </p:cNvPr>
          <p:cNvSpPr>
            <a:spLocks noGrp="1"/>
          </p:cNvSpPr>
          <p:nvPr>
            <p:ph type="body" orient="vert" idx="30"/>
          </p:nvPr>
        </p:nvSpPr>
        <p:spPr>
          <a:xfrm>
            <a:off x="8416335" y="4501371"/>
            <a:ext cx="2614778" cy="7200"/>
          </a:xfrm>
        </p:spPr>
        <p:txBody>
          <a:bodyPr/>
          <a:lstStyle/>
          <a:p>
            <a:r>
              <a:rPr lang="nl-NL"/>
              <a:t>    </a:t>
            </a:r>
          </a:p>
        </p:txBody>
      </p:sp>
      <p:sp>
        <p:nvSpPr>
          <p:cNvPr id="27" name="Tijdelijke aanduiding voor verticale tekst 26">
            <a:extLst>
              <a:ext uri="{FF2B5EF4-FFF2-40B4-BE49-F238E27FC236}">
                <a16:creationId xmlns:a16="http://schemas.microsoft.com/office/drawing/2014/main" id="{2E24D176-9F37-4C72-98EC-A3F5CC519B16}"/>
              </a:ext>
            </a:extLst>
          </p:cNvPr>
          <p:cNvSpPr>
            <a:spLocks noGrp="1"/>
          </p:cNvSpPr>
          <p:nvPr>
            <p:ph type="body" orient="vert" idx="32"/>
          </p:nvPr>
        </p:nvSpPr>
        <p:spPr>
          <a:xfrm>
            <a:off x="8416335" y="3891922"/>
            <a:ext cx="2614778" cy="7200"/>
          </a:xfrm>
        </p:spPr>
        <p:txBody>
          <a:bodyPr/>
          <a:lstStyle/>
          <a:p>
            <a:r>
              <a:rPr lang="nl-NL"/>
              <a:t>   </a:t>
            </a:r>
          </a:p>
        </p:txBody>
      </p:sp>
      <p:sp>
        <p:nvSpPr>
          <p:cNvPr id="28" name="Tijdelijke aanduiding voor verticale tekst 27">
            <a:extLst>
              <a:ext uri="{FF2B5EF4-FFF2-40B4-BE49-F238E27FC236}">
                <a16:creationId xmlns:a16="http://schemas.microsoft.com/office/drawing/2014/main" id="{E7AE3E51-DA4A-4A94-A176-675B05EF226A}"/>
              </a:ext>
            </a:extLst>
          </p:cNvPr>
          <p:cNvSpPr>
            <a:spLocks noGrp="1"/>
          </p:cNvSpPr>
          <p:nvPr>
            <p:ph type="body" orient="vert" idx="34"/>
          </p:nvPr>
        </p:nvSpPr>
        <p:spPr>
          <a:xfrm>
            <a:off x="8416335" y="3226172"/>
            <a:ext cx="2614778" cy="7200"/>
          </a:xfrm>
        </p:spPr>
        <p:txBody>
          <a:bodyPr/>
          <a:lstStyle/>
          <a:p>
            <a:r>
              <a:rPr lang="nl-NL"/>
              <a:t>   </a:t>
            </a:r>
          </a:p>
        </p:txBody>
      </p:sp>
      <p:sp>
        <p:nvSpPr>
          <p:cNvPr id="29" name="Tijdelijke aanduiding voor verticale tekst 28">
            <a:extLst>
              <a:ext uri="{FF2B5EF4-FFF2-40B4-BE49-F238E27FC236}">
                <a16:creationId xmlns:a16="http://schemas.microsoft.com/office/drawing/2014/main" id="{BF8FE6C2-7086-47CD-8819-58F1F8FEA5C5}"/>
              </a:ext>
            </a:extLst>
          </p:cNvPr>
          <p:cNvSpPr>
            <a:spLocks noGrp="1"/>
          </p:cNvSpPr>
          <p:nvPr>
            <p:ph type="body" orient="vert" idx="36"/>
          </p:nvPr>
        </p:nvSpPr>
        <p:spPr>
          <a:xfrm>
            <a:off x="8416335" y="2588885"/>
            <a:ext cx="2614778" cy="7200"/>
          </a:xfrm>
        </p:spPr>
        <p:txBody>
          <a:bodyPr/>
          <a:lstStyle/>
          <a:p>
            <a:r>
              <a:rPr lang="nl-NL"/>
              <a:t>  </a:t>
            </a:r>
          </a:p>
        </p:txBody>
      </p:sp>
      <p:sp>
        <p:nvSpPr>
          <p:cNvPr id="31" name="Tijdelijke aanduiding voor verticale tekst 30">
            <a:extLst>
              <a:ext uri="{FF2B5EF4-FFF2-40B4-BE49-F238E27FC236}">
                <a16:creationId xmlns:a16="http://schemas.microsoft.com/office/drawing/2014/main" id="{455B54D7-D282-4E44-BB15-A9A5418C2B32}"/>
              </a:ext>
            </a:extLst>
          </p:cNvPr>
          <p:cNvSpPr>
            <a:spLocks noGrp="1"/>
          </p:cNvSpPr>
          <p:nvPr>
            <p:ph type="body" orient="vert" idx="39"/>
          </p:nvPr>
        </p:nvSpPr>
        <p:spPr>
          <a:xfrm>
            <a:off x="8416335" y="4677826"/>
            <a:ext cx="2614778" cy="405425"/>
          </a:xfrm>
        </p:spPr>
        <p:txBody>
          <a:bodyPr/>
          <a:lstStyle/>
          <a:p>
            <a:r>
              <a:rPr lang="en-GB" dirty="0"/>
              <a:t>How to PM</a:t>
            </a:r>
          </a:p>
        </p:txBody>
      </p:sp>
      <p:sp>
        <p:nvSpPr>
          <p:cNvPr id="32" name="Tijdelijke aanduiding voor verticale tekst 31">
            <a:extLst>
              <a:ext uri="{FF2B5EF4-FFF2-40B4-BE49-F238E27FC236}">
                <a16:creationId xmlns:a16="http://schemas.microsoft.com/office/drawing/2014/main" id="{315F40E4-83F4-4A9D-97D1-F1E5690D97D4}"/>
              </a:ext>
            </a:extLst>
          </p:cNvPr>
          <p:cNvSpPr>
            <a:spLocks noGrp="1"/>
          </p:cNvSpPr>
          <p:nvPr>
            <p:ph type="body" orient="vert" idx="40"/>
          </p:nvPr>
        </p:nvSpPr>
        <p:spPr>
          <a:xfrm>
            <a:off x="7879052" y="4677826"/>
            <a:ext cx="432729" cy="438303"/>
          </a:xfrm>
        </p:spPr>
        <p:txBody>
          <a:bodyPr/>
          <a:lstStyle/>
          <a:p>
            <a:r>
              <a:rPr lang="nl-NL"/>
              <a:t>06</a:t>
            </a:r>
          </a:p>
        </p:txBody>
      </p:sp>
      <p:sp>
        <p:nvSpPr>
          <p:cNvPr id="33" name="Tijdelijke aanduiding voor verticale tekst 32">
            <a:extLst>
              <a:ext uri="{FF2B5EF4-FFF2-40B4-BE49-F238E27FC236}">
                <a16:creationId xmlns:a16="http://schemas.microsoft.com/office/drawing/2014/main" id="{60CA0185-4E69-405E-B11C-904C86614623}"/>
              </a:ext>
            </a:extLst>
          </p:cNvPr>
          <p:cNvSpPr>
            <a:spLocks noGrp="1"/>
          </p:cNvSpPr>
          <p:nvPr>
            <p:ph type="body" orient="vert" idx="41"/>
          </p:nvPr>
        </p:nvSpPr>
        <p:spPr>
          <a:xfrm>
            <a:off x="8416335" y="5136058"/>
            <a:ext cx="2614778" cy="7200"/>
          </a:xfrm>
        </p:spPr>
        <p:txBody>
          <a:bodyPr/>
          <a:lstStyle/>
          <a:p>
            <a:r>
              <a:rPr lang="nl-NL"/>
              <a:t>  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B3E1DCF-994F-4DBC-BE92-3AF2FB47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018" y="971432"/>
            <a:ext cx="3707394" cy="704672"/>
          </a:xfrm>
        </p:spPr>
        <p:txBody>
          <a:bodyPr/>
          <a:lstStyle/>
          <a:p>
            <a:r>
              <a:rPr lang="en-US" dirty="0"/>
              <a:t>Ops and Project Management</a:t>
            </a:r>
          </a:p>
        </p:txBody>
      </p:sp>
      <p:sp>
        <p:nvSpPr>
          <p:cNvPr id="37" name="Tijdelijke aanduiding voor verticale tekst 30">
            <a:extLst>
              <a:ext uri="{FF2B5EF4-FFF2-40B4-BE49-F238E27FC236}">
                <a16:creationId xmlns:a16="http://schemas.microsoft.com/office/drawing/2014/main" id="{DDE8CC48-0E4F-47A2-A1C0-D9F831A1334D}"/>
              </a:ext>
            </a:extLst>
          </p:cNvPr>
          <p:cNvSpPr txBox="1">
            <a:spLocks/>
          </p:cNvSpPr>
          <p:nvPr/>
        </p:nvSpPr>
        <p:spPr>
          <a:xfrm>
            <a:off x="8416335" y="5408235"/>
            <a:ext cx="2614778" cy="40542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Wingdings" panose="05000000000000000000" pitchFamily="2" charset="2"/>
              <a:buNone/>
              <a:tabLst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61892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Tijdelijke aanduiding voor afbeelding 24">
            <a:extLst>
              <a:ext uri="{FF2B5EF4-FFF2-40B4-BE49-F238E27FC236}">
                <a16:creationId xmlns:a16="http://schemas.microsoft.com/office/drawing/2014/main" id="{4280533A-3A01-4D8B-94B3-A7823CC78DF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" r="20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8F825AC-8D8E-46A9-80A0-6003AE3C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Just a few team lead challenges…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84366A5-FCC7-4DEE-817B-467F0EBF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al 37">
            <a:extLst>
              <a:ext uri="{FF2B5EF4-FFF2-40B4-BE49-F238E27FC236}">
                <a16:creationId xmlns:a16="http://schemas.microsoft.com/office/drawing/2014/main" id="{BB1368F6-2B22-4184-AD09-8FEDB780CC53}"/>
              </a:ext>
            </a:extLst>
          </p:cNvPr>
          <p:cNvSpPr/>
          <p:nvPr/>
        </p:nvSpPr>
        <p:spPr>
          <a:xfrm>
            <a:off x="4072210" y="1632788"/>
            <a:ext cx="4047583" cy="4088059"/>
          </a:xfrm>
          <a:prstGeom prst="ellipse">
            <a:avLst/>
          </a:prstGeom>
          <a:ln w="127000" cap="rnd">
            <a:solidFill>
              <a:schemeClr val="tx2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ep 16">
            <a:extLst>
              <a:ext uri="{FF2B5EF4-FFF2-40B4-BE49-F238E27FC236}">
                <a16:creationId xmlns:a16="http://schemas.microsoft.com/office/drawing/2014/main" id="{A2D1873F-966A-49B0-BA1D-91AF690936B6}"/>
              </a:ext>
            </a:extLst>
          </p:cNvPr>
          <p:cNvGrpSpPr/>
          <p:nvPr/>
        </p:nvGrpSpPr>
        <p:grpSpPr>
          <a:xfrm>
            <a:off x="804377" y="2200925"/>
            <a:ext cx="3609931" cy="1015573"/>
            <a:chOff x="510955" y="2413427"/>
            <a:chExt cx="3609931" cy="1015573"/>
          </a:xfrm>
        </p:grpSpPr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B542BCB2-590F-4668-9D10-E33544443ACD}"/>
                </a:ext>
              </a:extLst>
            </p:cNvPr>
            <p:cNvSpPr/>
            <p:nvPr/>
          </p:nvSpPr>
          <p:spPr>
            <a:xfrm>
              <a:off x="510955" y="2413427"/>
              <a:ext cx="3609931" cy="10155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3" name="Groep 62">
              <a:extLst>
                <a:ext uri="{FF2B5EF4-FFF2-40B4-BE49-F238E27FC236}">
                  <a16:creationId xmlns:a16="http://schemas.microsoft.com/office/drawing/2014/main" id="{6E13FE0D-7521-4CFB-BD29-6DE5B03744F1}"/>
                </a:ext>
              </a:extLst>
            </p:cNvPr>
            <p:cNvGrpSpPr/>
            <p:nvPr/>
          </p:nvGrpSpPr>
          <p:grpSpPr>
            <a:xfrm>
              <a:off x="754422" y="2572800"/>
              <a:ext cx="2873834" cy="759080"/>
              <a:chOff x="897680" y="4132622"/>
              <a:chExt cx="1532796" cy="690073"/>
            </a:xfrm>
          </p:grpSpPr>
          <p:sp>
            <p:nvSpPr>
              <p:cNvPr id="64" name="Tekstvak 63">
                <a:extLst>
                  <a:ext uri="{FF2B5EF4-FFF2-40B4-BE49-F238E27FC236}">
                    <a16:creationId xmlns:a16="http://schemas.microsoft.com/office/drawing/2014/main" id="{3F52BD88-C485-4159-B416-9F1D03893657}"/>
                  </a:ext>
                </a:extLst>
              </p:cNvPr>
              <p:cNvSpPr txBox="1"/>
              <p:nvPr/>
            </p:nvSpPr>
            <p:spPr>
              <a:xfrm>
                <a:off x="897680" y="4132622"/>
                <a:ext cx="1532796" cy="217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Keep close</a:t>
                </a:r>
              </a:p>
            </p:txBody>
          </p:sp>
          <p:sp>
            <p:nvSpPr>
              <p:cNvPr id="65" name="Tekstvak 64">
                <a:extLst>
                  <a:ext uri="{FF2B5EF4-FFF2-40B4-BE49-F238E27FC236}">
                    <a16:creationId xmlns:a16="http://schemas.microsoft.com/office/drawing/2014/main" id="{CFBC3F23-97B9-46A6-AA9F-788422E88CC3}"/>
                  </a:ext>
                </a:extLst>
              </p:cNvPr>
              <p:cNvSpPr txBox="1"/>
              <p:nvPr/>
            </p:nvSpPr>
            <p:spPr>
              <a:xfrm>
                <a:off x="897680" y="4415390"/>
                <a:ext cx="1532796" cy="407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prstClr val="white"/>
                    </a:solidFill>
                    <a:latin typeface="Calibri"/>
                  </a:rPr>
                  <a:t>Ensure that you are reachable and make it a priority to listen, provide advice when needed, intervene if necessary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0" name="Rechthoek 39">
            <a:extLst>
              <a:ext uri="{FF2B5EF4-FFF2-40B4-BE49-F238E27FC236}">
                <a16:creationId xmlns:a16="http://schemas.microsoft.com/office/drawing/2014/main" id="{9AEF84FD-B91E-46F9-9E79-AE34D9EC4D4D}"/>
              </a:ext>
            </a:extLst>
          </p:cNvPr>
          <p:cNvSpPr/>
          <p:nvPr/>
        </p:nvSpPr>
        <p:spPr>
          <a:xfrm>
            <a:off x="4166401" y="1948755"/>
            <a:ext cx="885609" cy="885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6" name="Groep 65">
            <a:extLst>
              <a:ext uri="{FF2B5EF4-FFF2-40B4-BE49-F238E27FC236}">
                <a16:creationId xmlns:a16="http://schemas.microsoft.com/office/drawing/2014/main" id="{9B1F3250-C8C6-43C9-89B8-71DA107B4142}"/>
              </a:ext>
            </a:extLst>
          </p:cNvPr>
          <p:cNvGrpSpPr/>
          <p:nvPr/>
        </p:nvGrpSpPr>
        <p:grpSpPr>
          <a:xfrm>
            <a:off x="804377" y="4103275"/>
            <a:ext cx="3609931" cy="1015573"/>
            <a:chOff x="510955" y="2413427"/>
            <a:chExt cx="3609931" cy="1015573"/>
          </a:xfrm>
        </p:grpSpPr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BE08704E-BC51-44F6-A1E0-E61CC188C542}"/>
                </a:ext>
              </a:extLst>
            </p:cNvPr>
            <p:cNvSpPr/>
            <p:nvPr/>
          </p:nvSpPr>
          <p:spPr>
            <a:xfrm>
              <a:off x="510955" y="2413427"/>
              <a:ext cx="3609931" cy="10155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8" name="Groep 67">
              <a:extLst>
                <a:ext uri="{FF2B5EF4-FFF2-40B4-BE49-F238E27FC236}">
                  <a16:creationId xmlns:a16="http://schemas.microsoft.com/office/drawing/2014/main" id="{BA466672-3E98-469B-AE83-C83902D95FF9}"/>
                </a:ext>
              </a:extLst>
            </p:cNvPr>
            <p:cNvGrpSpPr/>
            <p:nvPr/>
          </p:nvGrpSpPr>
          <p:grpSpPr>
            <a:xfrm>
              <a:off x="754422" y="2572800"/>
              <a:ext cx="2873834" cy="759080"/>
              <a:chOff x="897680" y="4132622"/>
              <a:chExt cx="1532796" cy="690073"/>
            </a:xfrm>
          </p:grpSpPr>
          <p:sp>
            <p:nvSpPr>
              <p:cNvPr id="69" name="Tekstvak 68">
                <a:extLst>
                  <a:ext uri="{FF2B5EF4-FFF2-40B4-BE49-F238E27FC236}">
                    <a16:creationId xmlns:a16="http://schemas.microsoft.com/office/drawing/2014/main" id="{52C03078-DC4D-4C41-A870-F830BE6F692A}"/>
                  </a:ext>
                </a:extLst>
              </p:cNvPr>
              <p:cNvSpPr txBox="1"/>
              <p:nvPr/>
            </p:nvSpPr>
            <p:spPr>
              <a:xfrm>
                <a:off x="897680" y="4132622"/>
                <a:ext cx="1532796" cy="217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b="1" dirty="0">
                    <a:solidFill>
                      <a:prstClr val="white"/>
                    </a:solidFill>
                    <a:latin typeface="Calibri"/>
                  </a:rPr>
                  <a:t>Administrate</a:t>
                </a:r>
                <a:endPara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Tekstvak 69">
                <a:extLst>
                  <a:ext uri="{FF2B5EF4-FFF2-40B4-BE49-F238E27FC236}">
                    <a16:creationId xmlns:a16="http://schemas.microsoft.com/office/drawing/2014/main" id="{4672C94A-DE8A-4DF5-B45E-A6AF3DBE8738}"/>
                  </a:ext>
                </a:extLst>
              </p:cNvPr>
              <p:cNvSpPr txBox="1"/>
              <p:nvPr/>
            </p:nvSpPr>
            <p:spPr>
              <a:xfrm>
                <a:off x="897680" y="4415390"/>
                <a:ext cx="1532796" cy="407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Weather it is planning and approving vacations or making sure employees stick to their deadlines of following internal processes</a:t>
                </a:r>
              </a:p>
            </p:txBody>
          </p:sp>
        </p:grpSp>
      </p:grpSp>
      <p:sp>
        <p:nvSpPr>
          <p:cNvPr id="72" name="Rechthoek 71">
            <a:extLst>
              <a:ext uri="{FF2B5EF4-FFF2-40B4-BE49-F238E27FC236}">
                <a16:creationId xmlns:a16="http://schemas.microsoft.com/office/drawing/2014/main" id="{9AE0A4D9-B0E7-46F9-A5A6-029C3BB48BB9}"/>
              </a:ext>
            </a:extLst>
          </p:cNvPr>
          <p:cNvSpPr/>
          <p:nvPr/>
        </p:nvSpPr>
        <p:spPr>
          <a:xfrm>
            <a:off x="4166401" y="4520468"/>
            <a:ext cx="885609" cy="885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4" name="Groep 73">
            <a:extLst>
              <a:ext uri="{FF2B5EF4-FFF2-40B4-BE49-F238E27FC236}">
                <a16:creationId xmlns:a16="http://schemas.microsoft.com/office/drawing/2014/main" id="{5EA32FA2-B19C-498A-A24E-8A0484C1BF6A}"/>
              </a:ext>
            </a:extLst>
          </p:cNvPr>
          <p:cNvGrpSpPr/>
          <p:nvPr/>
        </p:nvGrpSpPr>
        <p:grpSpPr>
          <a:xfrm>
            <a:off x="7790069" y="2200925"/>
            <a:ext cx="3609931" cy="1015573"/>
            <a:chOff x="510955" y="2413427"/>
            <a:chExt cx="3609931" cy="1015573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FC8A4113-9CD8-4922-85C4-A08F07C18A9B}"/>
                </a:ext>
              </a:extLst>
            </p:cNvPr>
            <p:cNvSpPr/>
            <p:nvPr/>
          </p:nvSpPr>
          <p:spPr>
            <a:xfrm>
              <a:off x="510955" y="2413427"/>
              <a:ext cx="3609931" cy="10155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76" name="Groep 75">
              <a:extLst>
                <a:ext uri="{FF2B5EF4-FFF2-40B4-BE49-F238E27FC236}">
                  <a16:creationId xmlns:a16="http://schemas.microsoft.com/office/drawing/2014/main" id="{B5B4702C-07D3-4D50-86A7-936DAC219A3D}"/>
                </a:ext>
              </a:extLst>
            </p:cNvPr>
            <p:cNvGrpSpPr/>
            <p:nvPr/>
          </p:nvGrpSpPr>
          <p:grpSpPr>
            <a:xfrm>
              <a:off x="974813" y="2572800"/>
              <a:ext cx="2873836" cy="759080"/>
              <a:chOff x="1015228" y="4132622"/>
              <a:chExt cx="1532797" cy="690073"/>
            </a:xfrm>
          </p:grpSpPr>
          <p:sp>
            <p:nvSpPr>
              <p:cNvPr id="77" name="Tekstvak 76">
                <a:extLst>
                  <a:ext uri="{FF2B5EF4-FFF2-40B4-BE49-F238E27FC236}">
                    <a16:creationId xmlns:a16="http://schemas.microsoft.com/office/drawing/2014/main" id="{DAA468A5-A44C-444E-B9F4-3B0236F7FD41}"/>
                  </a:ext>
                </a:extLst>
              </p:cNvPr>
              <p:cNvSpPr txBox="1"/>
              <p:nvPr/>
            </p:nvSpPr>
            <p:spPr>
              <a:xfrm>
                <a:off x="1015229" y="4132622"/>
                <a:ext cx="1532796" cy="217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Performance management</a:t>
                </a:r>
              </a:p>
            </p:txBody>
          </p:sp>
          <p:sp>
            <p:nvSpPr>
              <p:cNvPr id="78" name="Tekstvak 77">
                <a:extLst>
                  <a:ext uri="{FF2B5EF4-FFF2-40B4-BE49-F238E27FC236}">
                    <a16:creationId xmlns:a16="http://schemas.microsoft.com/office/drawing/2014/main" id="{69B826FF-292E-42ED-AC11-DA0F9217C794}"/>
                  </a:ext>
                </a:extLst>
              </p:cNvPr>
              <p:cNvSpPr txBox="1"/>
              <p:nvPr/>
            </p:nvSpPr>
            <p:spPr>
              <a:xfrm>
                <a:off x="1015228" y="4415390"/>
                <a:ext cx="1532796" cy="407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prstClr val="white"/>
                    </a:solidFill>
                    <a:latin typeface="Calibri"/>
                  </a:rPr>
                  <a:t>Manages the performance of employees. What was done right and what can be improved.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9" name="Groep 78">
            <a:extLst>
              <a:ext uri="{FF2B5EF4-FFF2-40B4-BE49-F238E27FC236}">
                <a16:creationId xmlns:a16="http://schemas.microsoft.com/office/drawing/2014/main" id="{17B9D86C-E60B-4BB4-817C-A2775171CE40}"/>
              </a:ext>
            </a:extLst>
          </p:cNvPr>
          <p:cNvGrpSpPr/>
          <p:nvPr/>
        </p:nvGrpSpPr>
        <p:grpSpPr>
          <a:xfrm>
            <a:off x="7790069" y="4103275"/>
            <a:ext cx="3609931" cy="1015573"/>
            <a:chOff x="510955" y="2413427"/>
            <a:chExt cx="3609931" cy="1015573"/>
          </a:xfrm>
        </p:grpSpPr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68FC2AA6-73BC-4D54-90FA-B36C1135CE68}"/>
                </a:ext>
              </a:extLst>
            </p:cNvPr>
            <p:cNvSpPr/>
            <p:nvPr/>
          </p:nvSpPr>
          <p:spPr>
            <a:xfrm>
              <a:off x="510955" y="2413427"/>
              <a:ext cx="3609931" cy="101557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CAC2C0DC-DD06-498A-AA54-2937D7A7966E}"/>
                </a:ext>
              </a:extLst>
            </p:cNvPr>
            <p:cNvGrpSpPr/>
            <p:nvPr/>
          </p:nvGrpSpPr>
          <p:grpSpPr>
            <a:xfrm>
              <a:off x="1004202" y="2572800"/>
              <a:ext cx="2873834" cy="759080"/>
              <a:chOff x="1030903" y="4132622"/>
              <a:chExt cx="1532796" cy="690073"/>
            </a:xfrm>
          </p:grpSpPr>
          <p:sp>
            <p:nvSpPr>
              <p:cNvPr id="82" name="Tekstvak 81">
                <a:extLst>
                  <a:ext uri="{FF2B5EF4-FFF2-40B4-BE49-F238E27FC236}">
                    <a16:creationId xmlns:a16="http://schemas.microsoft.com/office/drawing/2014/main" id="{4AEC8878-5445-4A9E-9669-885CD7064A51}"/>
                  </a:ext>
                </a:extLst>
              </p:cNvPr>
              <p:cNvSpPr txBox="1"/>
              <p:nvPr/>
            </p:nvSpPr>
            <p:spPr>
              <a:xfrm>
                <a:off x="1030903" y="4132622"/>
                <a:ext cx="1532796" cy="2171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Provide feedback</a:t>
                </a:r>
              </a:p>
            </p:txBody>
          </p:sp>
          <p:sp>
            <p:nvSpPr>
              <p:cNvPr id="83" name="Tekstvak 82">
                <a:extLst>
                  <a:ext uri="{FF2B5EF4-FFF2-40B4-BE49-F238E27FC236}">
                    <a16:creationId xmlns:a16="http://schemas.microsoft.com/office/drawing/2014/main" id="{664E0EE7-3A17-4B3B-B3D3-A494E6671041}"/>
                  </a:ext>
                </a:extLst>
              </p:cNvPr>
              <p:cNvSpPr txBox="1"/>
              <p:nvPr/>
            </p:nvSpPr>
            <p:spPr>
              <a:xfrm>
                <a:off x="1030903" y="4415390"/>
                <a:ext cx="1532796" cy="4073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1200" dirty="0">
                    <a:solidFill>
                      <a:prstClr val="white"/>
                    </a:solidFill>
                    <a:latin typeface="Calibri"/>
                  </a:rPr>
                  <a:t>Sometimes you cannot figure it out yourself. Your team lead is responsible of nudging you in the right direction.</a:t>
                </a:r>
                <a:endPara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5" name="Rechthoek 84">
            <a:extLst>
              <a:ext uri="{FF2B5EF4-FFF2-40B4-BE49-F238E27FC236}">
                <a16:creationId xmlns:a16="http://schemas.microsoft.com/office/drawing/2014/main" id="{0D556D07-D736-46B6-AC42-28EF79326587}"/>
              </a:ext>
            </a:extLst>
          </p:cNvPr>
          <p:cNvSpPr/>
          <p:nvPr/>
        </p:nvSpPr>
        <p:spPr>
          <a:xfrm>
            <a:off x="7153284" y="1948755"/>
            <a:ext cx="885609" cy="885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chthoek 87">
            <a:extLst>
              <a:ext uri="{FF2B5EF4-FFF2-40B4-BE49-F238E27FC236}">
                <a16:creationId xmlns:a16="http://schemas.microsoft.com/office/drawing/2014/main" id="{CA690A96-A8CE-423E-95B7-86EE0EB1FB9A}"/>
              </a:ext>
            </a:extLst>
          </p:cNvPr>
          <p:cNvSpPr/>
          <p:nvPr/>
        </p:nvSpPr>
        <p:spPr>
          <a:xfrm>
            <a:off x="7153284" y="4520468"/>
            <a:ext cx="885609" cy="8856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raphic 35">
            <a:extLst>
              <a:ext uri="{FF2B5EF4-FFF2-40B4-BE49-F238E27FC236}">
                <a16:creationId xmlns:a16="http://schemas.microsoft.com/office/drawing/2014/main" id="{9957851B-4BF1-410C-91C7-B0D4E2A14E7A}"/>
              </a:ext>
            </a:extLst>
          </p:cNvPr>
          <p:cNvSpPr/>
          <p:nvPr/>
        </p:nvSpPr>
        <p:spPr>
          <a:xfrm>
            <a:off x="7420764" y="2188778"/>
            <a:ext cx="373813" cy="373466"/>
          </a:xfrm>
          <a:custGeom>
            <a:avLst/>
            <a:gdLst>
              <a:gd name="connsiteX0" fmla="*/ 153790 w 411194"/>
              <a:gd name="connsiteY0" fmla="*/ 410797 h 410813"/>
              <a:gd name="connsiteX1" fmla="*/ 256565 w 411194"/>
              <a:gd name="connsiteY1" fmla="*/ 410797 h 410813"/>
              <a:gd name="connsiteX2" fmla="*/ 256565 w 411194"/>
              <a:gd name="connsiteY2" fmla="*/ -16 h 410813"/>
              <a:gd name="connsiteX3" fmla="*/ 153790 w 411194"/>
              <a:gd name="connsiteY3" fmla="*/ -16 h 410813"/>
              <a:gd name="connsiteX4" fmla="*/ -229 w 411194"/>
              <a:gd name="connsiteY4" fmla="*/ 410797 h 410813"/>
              <a:gd name="connsiteX5" fmla="*/ 102451 w 411194"/>
              <a:gd name="connsiteY5" fmla="*/ 410797 h 410813"/>
              <a:gd name="connsiteX6" fmla="*/ 102451 w 411194"/>
              <a:gd name="connsiteY6" fmla="*/ 205438 h 410813"/>
              <a:gd name="connsiteX7" fmla="*/ -38 w 411194"/>
              <a:gd name="connsiteY7" fmla="*/ 205438 h 410813"/>
              <a:gd name="connsiteX8" fmla="*/ 308096 w 411194"/>
              <a:gd name="connsiteY8" fmla="*/ 128381 h 410813"/>
              <a:gd name="connsiteX9" fmla="*/ 308096 w 411194"/>
              <a:gd name="connsiteY9" fmla="*/ 410797 h 410813"/>
              <a:gd name="connsiteX10" fmla="*/ 410965 w 411194"/>
              <a:gd name="connsiteY10" fmla="*/ 410797 h 410813"/>
              <a:gd name="connsiteX11" fmla="*/ 410965 w 411194"/>
              <a:gd name="connsiteY11" fmla="*/ 128381 h 41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1194" h="410813">
                <a:moveTo>
                  <a:pt x="153790" y="410797"/>
                </a:moveTo>
                <a:lnTo>
                  <a:pt x="256565" y="410797"/>
                </a:lnTo>
                <a:lnTo>
                  <a:pt x="256565" y="-16"/>
                </a:lnTo>
                <a:lnTo>
                  <a:pt x="153790" y="-16"/>
                </a:lnTo>
                <a:close/>
                <a:moveTo>
                  <a:pt x="-229" y="410797"/>
                </a:moveTo>
                <a:lnTo>
                  <a:pt x="102451" y="410797"/>
                </a:lnTo>
                <a:lnTo>
                  <a:pt x="102451" y="205438"/>
                </a:lnTo>
                <a:lnTo>
                  <a:pt x="-38" y="205438"/>
                </a:lnTo>
                <a:close/>
                <a:moveTo>
                  <a:pt x="308096" y="128381"/>
                </a:moveTo>
                <a:lnTo>
                  <a:pt x="308096" y="410797"/>
                </a:lnTo>
                <a:lnTo>
                  <a:pt x="410965" y="410797"/>
                </a:lnTo>
                <a:lnTo>
                  <a:pt x="410965" y="12838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raphic 38">
            <a:extLst>
              <a:ext uri="{FF2B5EF4-FFF2-40B4-BE49-F238E27FC236}">
                <a16:creationId xmlns:a16="http://schemas.microsoft.com/office/drawing/2014/main" id="{A82AED3D-9803-4279-82D8-4B1692412273}"/>
              </a:ext>
            </a:extLst>
          </p:cNvPr>
          <p:cNvSpPr/>
          <p:nvPr/>
        </p:nvSpPr>
        <p:spPr>
          <a:xfrm>
            <a:off x="7399587" y="4770890"/>
            <a:ext cx="393001" cy="393096"/>
          </a:xfrm>
          <a:custGeom>
            <a:avLst/>
            <a:gdLst>
              <a:gd name="connsiteX0" fmla="*/ 373935 w 393001"/>
              <a:gd name="connsiteY0" fmla="*/ 78492 h 393096"/>
              <a:gd name="connsiteX1" fmla="*/ 334120 w 393001"/>
              <a:gd name="connsiteY1" fmla="*/ 78492 h 393096"/>
              <a:gd name="connsiteX2" fmla="*/ 334120 w 393001"/>
              <a:gd name="connsiteY2" fmla="*/ 255372 h 393096"/>
              <a:gd name="connsiteX3" fmla="*/ 78660 w 393001"/>
              <a:gd name="connsiteY3" fmla="*/ 255372 h 393096"/>
              <a:gd name="connsiteX4" fmla="*/ 78660 w 393001"/>
              <a:gd name="connsiteY4" fmla="*/ 295186 h 393096"/>
              <a:gd name="connsiteX5" fmla="*/ 98281 w 393001"/>
              <a:gd name="connsiteY5" fmla="*/ 314236 h 393096"/>
              <a:gd name="connsiteX6" fmla="*/ 314499 w 393001"/>
              <a:gd name="connsiteY6" fmla="*/ 314236 h 393096"/>
              <a:gd name="connsiteX7" fmla="*/ 392985 w 393001"/>
              <a:gd name="connsiteY7" fmla="*/ 393008 h 393096"/>
              <a:gd name="connsiteX8" fmla="*/ 392985 w 393001"/>
              <a:gd name="connsiteY8" fmla="*/ 97733 h 393096"/>
              <a:gd name="connsiteX9" fmla="*/ 373935 w 393001"/>
              <a:gd name="connsiteY9" fmla="*/ 78492 h 393096"/>
              <a:gd name="connsiteX10" fmla="*/ 294877 w 393001"/>
              <a:gd name="connsiteY10" fmla="*/ 196412 h 393096"/>
              <a:gd name="connsiteX11" fmla="*/ 294877 w 393001"/>
              <a:gd name="connsiteY11" fmla="*/ 19532 h 393096"/>
              <a:gd name="connsiteX12" fmla="*/ 275161 w 393001"/>
              <a:gd name="connsiteY12" fmla="*/ -89 h 393096"/>
              <a:gd name="connsiteX13" fmla="*/ 19700 w 393001"/>
              <a:gd name="connsiteY13" fmla="*/ -89 h 393096"/>
              <a:gd name="connsiteX14" fmla="*/ -17 w 393001"/>
              <a:gd name="connsiteY14" fmla="*/ 19532 h 393096"/>
              <a:gd name="connsiteX15" fmla="*/ -17 w 393001"/>
              <a:gd name="connsiteY15" fmla="*/ 295186 h 393096"/>
              <a:gd name="connsiteX16" fmla="*/ 78660 w 393001"/>
              <a:gd name="connsiteY16" fmla="*/ 216128 h 393096"/>
              <a:gd name="connsiteX17" fmla="*/ 275161 w 393001"/>
              <a:gd name="connsiteY17" fmla="*/ 216128 h 393096"/>
              <a:gd name="connsiteX18" fmla="*/ 294877 w 393001"/>
              <a:gd name="connsiteY18" fmla="*/ 196412 h 39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3001" h="393096">
                <a:moveTo>
                  <a:pt x="373935" y="78492"/>
                </a:moveTo>
                <a:lnTo>
                  <a:pt x="334120" y="78492"/>
                </a:lnTo>
                <a:lnTo>
                  <a:pt x="334120" y="255372"/>
                </a:lnTo>
                <a:lnTo>
                  <a:pt x="78660" y="255372"/>
                </a:lnTo>
                <a:lnTo>
                  <a:pt x="78660" y="295186"/>
                </a:lnTo>
                <a:cubicBezTo>
                  <a:pt x="78969" y="305797"/>
                  <a:pt x="87664" y="314236"/>
                  <a:pt x="98281" y="314236"/>
                </a:cubicBezTo>
                <a:lnTo>
                  <a:pt x="314499" y="314236"/>
                </a:lnTo>
                <a:lnTo>
                  <a:pt x="392985" y="393008"/>
                </a:lnTo>
                <a:lnTo>
                  <a:pt x="392985" y="97733"/>
                </a:lnTo>
                <a:cubicBezTo>
                  <a:pt x="392738" y="87284"/>
                  <a:pt x="384381" y="78843"/>
                  <a:pt x="373935" y="78492"/>
                </a:cubicBezTo>
                <a:close/>
                <a:moveTo>
                  <a:pt x="294877" y="196412"/>
                </a:moveTo>
                <a:lnTo>
                  <a:pt x="294877" y="19532"/>
                </a:lnTo>
                <a:cubicBezTo>
                  <a:pt x="294825" y="8681"/>
                  <a:pt x="286012" y="-89"/>
                  <a:pt x="275161" y="-89"/>
                </a:cubicBezTo>
                <a:lnTo>
                  <a:pt x="19700" y="-89"/>
                </a:lnTo>
                <a:cubicBezTo>
                  <a:pt x="8848" y="-89"/>
                  <a:pt x="36" y="8681"/>
                  <a:pt x="-17" y="19532"/>
                </a:cubicBezTo>
                <a:lnTo>
                  <a:pt x="-17" y="295186"/>
                </a:lnTo>
                <a:lnTo>
                  <a:pt x="78660" y="216128"/>
                </a:lnTo>
                <a:lnTo>
                  <a:pt x="275161" y="216128"/>
                </a:lnTo>
                <a:cubicBezTo>
                  <a:pt x="286050" y="216128"/>
                  <a:pt x="294877" y="207299"/>
                  <a:pt x="294877" y="196412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Icoon_1_2">
            <a:extLst>
              <a:ext uri="{FF2B5EF4-FFF2-40B4-BE49-F238E27FC236}">
                <a16:creationId xmlns:a16="http://schemas.microsoft.com/office/drawing/2014/main" id="{EF5075A7-4939-DD18-F45B-7AE30E51FEDB}"/>
              </a:ext>
            </a:extLst>
          </p:cNvPr>
          <p:cNvSpPr>
            <a:spLocks noEditPoints="1"/>
          </p:cNvSpPr>
          <p:nvPr/>
        </p:nvSpPr>
        <p:spPr bwMode="auto">
          <a:xfrm>
            <a:off x="4377988" y="2226222"/>
            <a:ext cx="426801" cy="330674"/>
          </a:xfrm>
          <a:custGeom>
            <a:avLst/>
            <a:gdLst>
              <a:gd name="T0" fmla="*/ 0 w 177"/>
              <a:gd name="T1" fmla="*/ 0 h 138"/>
              <a:gd name="T2" fmla="*/ 0 w 177"/>
              <a:gd name="T3" fmla="*/ 13 h 138"/>
              <a:gd name="T4" fmla="*/ 48 w 177"/>
              <a:gd name="T5" fmla="*/ 98 h 138"/>
              <a:gd name="T6" fmla="*/ 48 w 177"/>
              <a:gd name="T7" fmla="*/ 138 h 138"/>
              <a:gd name="T8" fmla="*/ 177 w 177"/>
              <a:gd name="T9" fmla="*/ 138 h 138"/>
              <a:gd name="T10" fmla="*/ 177 w 177"/>
              <a:gd name="T11" fmla="*/ 121 h 138"/>
              <a:gd name="T12" fmla="*/ 108 w 177"/>
              <a:gd name="T13" fmla="*/ 86 h 138"/>
              <a:gd name="T14" fmla="*/ 106 w 177"/>
              <a:gd name="T15" fmla="*/ 86 h 138"/>
              <a:gd name="T16" fmla="*/ 31 w 177"/>
              <a:gd name="T17" fmla="*/ 13 h 138"/>
              <a:gd name="T18" fmla="*/ 31 w 177"/>
              <a:gd name="T19" fmla="*/ 0 h 138"/>
              <a:gd name="T20" fmla="*/ 108 w 177"/>
              <a:gd name="T21" fmla="*/ 0 h 138"/>
              <a:gd name="T22" fmla="*/ 74 w 177"/>
              <a:gd name="T23" fmla="*/ 35 h 138"/>
              <a:gd name="T24" fmla="*/ 108 w 177"/>
              <a:gd name="T25" fmla="*/ 69 h 138"/>
              <a:gd name="T26" fmla="*/ 142 w 177"/>
              <a:gd name="T27" fmla="*/ 35 h 138"/>
              <a:gd name="T28" fmla="*/ 108 w 177"/>
              <a:gd name="T29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77" h="138">
                <a:moveTo>
                  <a:pt x="0" y="0"/>
                </a:moveTo>
                <a:cubicBezTo>
                  <a:pt x="0" y="13"/>
                  <a:pt x="0" y="13"/>
                  <a:pt x="0" y="13"/>
                </a:cubicBezTo>
                <a:cubicBezTo>
                  <a:pt x="0" y="49"/>
                  <a:pt x="19" y="80"/>
                  <a:pt x="48" y="98"/>
                </a:cubicBezTo>
                <a:cubicBezTo>
                  <a:pt x="48" y="138"/>
                  <a:pt x="48" y="138"/>
                  <a:pt x="48" y="138"/>
                </a:cubicBezTo>
                <a:cubicBezTo>
                  <a:pt x="177" y="138"/>
                  <a:pt x="177" y="138"/>
                  <a:pt x="177" y="138"/>
                </a:cubicBezTo>
                <a:cubicBezTo>
                  <a:pt x="177" y="121"/>
                  <a:pt x="177" y="121"/>
                  <a:pt x="177" y="121"/>
                </a:cubicBezTo>
                <a:cubicBezTo>
                  <a:pt x="177" y="98"/>
                  <a:pt x="131" y="86"/>
                  <a:pt x="108" y="86"/>
                </a:cubicBezTo>
                <a:cubicBezTo>
                  <a:pt x="106" y="86"/>
                  <a:pt x="106" y="86"/>
                  <a:pt x="106" y="86"/>
                </a:cubicBezTo>
                <a:cubicBezTo>
                  <a:pt x="65" y="86"/>
                  <a:pt x="31" y="52"/>
                  <a:pt x="31" y="13"/>
                </a:cubicBezTo>
                <a:cubicBezTo>
                  <a:pt x="31" y="0"/>
                  <a:pt x="31" y="0"/>
                  <a:pt x="31" y="0"/>
                </a:cubicBezTo>
                <a:moveTo>
                  <a:pt x="108" y="0"/>
                </a:moveTo>
                <a:cubicBezTo>
                  <a:pt x="89" y="0"/>
                  <a:pt x="74" y="16"/>
                  <a:pt x="74" y="35"/>
                </a:cubicBezTo>
                <a:cubicBezTo>
                  <a:pt x="74" y="54"/>
                  <a:pt x="89" y="69"/>
                  <a:pt x="108" y="69"/>
                </a:cubicBezTo>
                <a:cubicBezTo>
                  <a:pt x="127" y="69"/>
                  <a:pt x="142" y="54"/>
                  <a:pt x="142" y="35"/>
                </a:cubicBezTo>
                <a:cubicBezTo>
                  <a:pt x="142" y="16"/>
                  <a:pt x="127" y="0"/>
                  <a:pt x="108" y="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Icoon_3_5">
            <a:extLst>
              <a:ext uri="{FF2B5EF4-FFF2-40B4-BE49-F238E27FC236}">
                <a16:creationId xmlns:a16="http://schemas.microsoft.com/office/drawing/2014/main" id="{2FCF0917-57FE-294B-B14E-2480CA472AD0}"/>
              </a:ext>
            </a:extLst>
          </p:cNvPr>
          <p:cNvSpPr>
            <a:spLocks noEditPoints="1"/>
          </p:cNvSpPr>
          <p:nvPr/>
        </p:nvSpPr>
        <p:spPr bwMode="auto">
          <a:xfrm>
            <a:off x="4468860" y="4770890"/>
            <a:ext cx="280689" cy="357590"/>
          </a:xfrm>
          <a:custGeom>
            <a:avLst/>
            <a:gdLst>
              <a:gd name="T0" fmla="*/ 72 w 116"/>
              <a:gd name="T1" fmla="*/ 0 h 149"/>
              <a:gd name="T2" fmla="*/ 14 w 116"/>
              <a:gd name="T3" fmla="*/ 0 h 149"/>
              <a:gd name="T4" fmla="*/ 0 w 116"/>
              <a:gd name="T5" fmla="*/ 15 h 149"/>
              <a:gd name="T6" fmla="*/ 0 w 116"/>
              <a:gd name="T7" fmla="*/ 134 h 149"/>
              <a:gd name="T8" fmla="*/ 14 w 116"/>
              <a:gd name="T9" fmla="*/ 149 h 149"/>
              <a:gd name="T10" fmla="*/ 101 w 116"/>
              <a:gd name="T11" fmla="*/ 149 h 149"/>
              <a:gd name="T12" fmla="*/ 116 w 116"/>
              <a:gd name="T13" fmla="*/ 134 h 149"/>
              <a:gd name="T14" fmla="*/ 116 w 116"/>
              <a:gd name="T15" fmla="*/ 45 h 149"/>
              <a:gd name="T16" fmla="*/ 72 w 116"/>
              <a:gd name="T17" fmla="*/ 0 h 149"/>
              <a:gd name="T18" fmla="*/ 55 w 116"/>
              <a:gd name="T19" fmla="*/ 116 h 149"/>
              <a:gd name="T20" fmla="*/ 55 w 116"/>
              <a:gd name="T21" fmla="*/ 116 h 149"/>
              <a:gd name="T22" fmla="*/ 55 w 116"/>
              <a:gd name="T23" fmla="*/ 116 h 149"/>
              <a:gd name="T24" fmla="*/ 30 w 116"/>
              <a:gd name="T25" fmla="*/ 92 h 149"/>
              <a:gd name="T26" fmla="*/ 37 w 116"/>
              <a:gd name="T27" fmla="*/ 85 h 149"/>
              <a:gd name="T28" fmla="*/ 55 w 116"/>
              <a:gd name="T29" fmla="*/ 103 h 149"/>
              <a:gd name="T30" fmla="*/ 87 w 116"/>
              <a:gd name="T31" fmla="*/ 71 h 149"/>
              <a:gd name="T32" fmla="*/ 93 w 116"/>
              <a:gd name="T33" fmla="*/ 78 h 149"/>
              <a:gd name="T34" fmla="*/ 55 w 116"/>
              <a:gd name="T35" fmla="*/ 116 h 149"/>
              <a:gd name="T36" fmla="*/ 65 w 116"/>
              <a:gd name="T37" fmla="*/ 52 h 149"/>
              <a:gd name="T38" fmla="*/ 65 w 116"/>
              <a:gd name="T39" fmla="*/ 11 h 149"/>
              <a:gd name="T40" fmla="*/ 105 w 116"/>
              <a:gd name="T41" fmla="*/ 52 h 149"/>
              <a:gd name="T42" fmla="*/ 65 w 116"/>
              <a:gd name="T43" fmla="*/ 5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6" h="149">
                <a:moveTo>
                  <a:pt x="72" y="0"/>
                </a:moveTo>
                <a:cubicBezTo>
                  <a:pt x="14" y="0"/>
                  <a:pt x="14" y="0"/>
                  <a:pt x="14" y="0"/>
                </a:cubicBezTo>
                <a:cubicBezTo>
                  <a:pt x="6" y="0"/>
                  <a:pt x="0" y="7"/>
                  <a:pt x="0" y="15"/>
                </a:cubicBezTo>
                <a:cubicBezTo>
                  <a:pt x="0" y="134"/>
                  <a:pt x="0" y="134"/>
                  <a:pt x="0" y="134"/>
                </a:cubicBezTo>
                <a:cubicBezTo>
                  <a:pt x="0" y="143"/>
                  <a:pt x="6" y="149"/>
                  <a:pt x="14" y="149"/>
                </a:cubicBezTo>
                <a:cubicBezTo>
                  <a:pt x="101" y="149"/>
                  <a:pt x="101" y="149"/>
                  <a:pt x="101" y="149"/>
                </a:cubicBezTo>
                <a:cubicBezTo>
                  <a:pt x="109" y="149"/>
                  <a:pt x="116" y="143"/>
                  <a:pt x="116" y="134"/>
                </a:cubicBezTo>
                <a:cubicBezTo>
                  <a:pt x="116" y="45"/>
                  <a:pt x="116" y="45"/>
                  <a:pt x="116" y="45"/>
                </a:cubicBezTo>
                <a:lnTo>
                  <a:pt x="72" y="0"/>
                </a:lnTo>
                <a:close/>
                <a:moveTo>
                  <a:pt x="55" y="116"/>
                </a:moveTo>
                <a:cubicBezTo>
                  <a:pt x="55" y="116"/>
                  <a:pt x="55" y="116"/>
                  <a:pt x="55" y="116"/>
                </a:cubicBezTo>
                <a:cubicBezTo>
                  <a:pt x="55" y="116"/>
                  <a:pt x="55" y="116"/>
                  <a:pt x="55" y="116"/>
                </a:cubicBezTo>
                <a:cubicBezTo>
                  <a:pt x="30" y="92"/>
                  <a:pt x="30" y="92"/>
                  <a:pt x="30" y="92"/>
                </a:cubicBezTo>
                <a:cubicBezTo>
                  <a:pt x="37" y="85"/>
                  <a:pt x="37" y="85"/>
                  <a:pt x="37" y="85"/>
                </a:cubicBezTo>
                <a:cubicBezTo>
                  <a:pt x="55" y="103"/>
                  <a:pt x="55" y="103"/>
                  <a:pt x="55" y="103"/>
                </a:cubicBezTo>
                <a:cubicBezTo>
                  <a:pt x="87" y="71"/>
                  <a:pt x="87" y="71"/>
                  <a:pt x="87" y="71"/>
                </a:cubicBezTo>
                <a:cubicBezTo>
                  <a:pt x="93" y="78"/>
                  <a:pt x="93" y="78"/>
                  <a:pt x="93" y="78"/>
                </a:cubicBezTo>
                <a:lnTo>
                  <a:pt x="55" y="116"/>
                </a:lnTo>
                <a:close/>
                <a:moveTo>
                  <a:pt x="65" y="52"/>
                </a:moveTo>
                <a:cubicBezTo>
                  <a:pt x="65" y="11"/>
                  <a:pt x="65" y="11"/>
                  <a:pt x="65" y="11"/>
                </a:cubicBezTo>
                <a:cubicBezTo>
                  <a:pt x="105" y="52"/>
                  <a:pt x="105" y="52"/>
                  <a:pt x="105" y="52"/>
                </a:cubicBezTo>
                <a:lnTo>
                  <a:pt x="65" y="5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3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EFA9843F-5F7F-4A3D-8906-3AFA6BB8793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288" y="393700"/>
            <a:ext cx="5502275" cy="5351463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8E26B9-6BEE-43A6-BADA-B5EA5D12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2934F3B2-62D4-46D3-9ACE-4FA49FF42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91" y="474988"/>
            <a:ext cx="2154271" cy="637849"/>
          </a:xfrm>
        </p:spPr>
        <p:txBody>
          <a:bodyPr/>
          <a:lstStyle/>
          <a:p>
            <a:r>
              <a:rPr lang="en-GB" dirty="0"/>
              <a:t>How to PM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727A1BD-D9D9-DFAC-784B-2667A4CC7D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210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26321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5FDCBFC0-8331-4975-8F61-62EBBB27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459" y="792000"/>
            <a:ext cx="6487114" cy="416525"/>
          </a:xfrm>
        </p:spPr>
        <p:txBody>
          <a:bodyPr/>
          <a:lstStyle/>
          <a:p>
            <a:r>
              <a:rPr lang="en-GB" dirty="0"/>
              <a:t>The PM definition and key responsibilities</a:t>
            </a:r>
          </a:p>
        </p:txBody>
      </p:sp>
      <p:sp>
        <p:nvSpPr>
          <p:cNvPr id="18" name="Tijdelijke aanduiding voor verticale tekst 17">
            <a:extLst>
              <a:ext uri="{FF2B5EF4-FFF2-40B4-BE49-F238E27FC236}">
                <a16:creationId xmlns:a16="http://schemas.microsoft.com/office/drawing/2014/main" id="{841A868C-7D66-461F-AF13-22C6459B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r>
              <a:rPr lang="en-US" dirty="0"/>
              <a:t>A Project Manager is responsible for planning, executing, and overseeing the successful completion of projects within an organization.</a:t>
            </a:r>
            <a:br>
              <a:rPr lang="en-GB" dirty="0"/>
            </a:br>
            <a:r>
              <a:rPr lang="en-GB" dirty="0"/>
              <a:t>The role of a PM is </a:t>
            </a:r>
            <a:r>
              <a:rPr lang="en-US" dirty="0"/>
              <a:t>crucial for ensuring project success, meeting organizational objectives, and maintaining stakeholder satisfaction.</a:t>
            </a:r>
            <a:endParaRPr lang="en-GB" dirty="0"/>
          </a:p>
          <a:p>
            <a:pPr lvl="5"/>
            <a:r>
              <a:rPr lang="en-GB" dirty="0"/>
              <a:t>Key responsibilities</a:t>
            </a:r>
          </a:p>
          <a:p>
            <a:pPr lvl="6"/>
            <a:r>
              <a:rPr lang="en-GB" dirty="0"/>
              <a:t>Coordinate resources</a:t>
            </a:r>
          </a:p>
          <a:p>
            <a:pPr lvl="6"/>
            <a:r>
              <a:rPr lang="en-GB" dirty="0"/>
              <a:t>Manage timelines</a:t>
            </a:r>
          </a:p>
          <a:p>
            <a:pPr lvl="6"/>
            <a:r>
              <a:rPr lang="en-GB" dirty="0"/>
              <a:t>Scope management</a:t>
            </a:r>
          </a:p>
          <a:p>
            <a:pPr lvl="6"/>
            <a:r>
              <a:rPr lang="en-GB" dirty="0"/>
              <a:t>Facilitate communication</a:t>
            </a:r>
          </a:p>
          <a:p>
            <a:pPr lvl="6"/>
            <a:r>
              <a:rPr lang="en-GB" dirty="0"/>
              <a:t>Identify and mitigate risks</a:t>
            </a:r>
          </a:p>
          <a:p>
            <a:pPr lvl="6"/>
            <a:r>
              <a:rPr lang="en-GB" dirty="0"/>
              <a:t>Maintain high standards of quality</a:t>
            </a:r>
          </a:p>
          <a:p>
            <a:pPr lvl="6"/>
            <a:r>
              <a:rPr lang="en-GB" dirty="0"/>
              <a:t>Stakeholder satisfaction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5FB6D9-2EA7-4C27-9D30-E1248EA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0FF1F35-6F86-45ED-8A24-000BF77847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6B310C7-F3EC-1E13-2CC7-105A448017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r="28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020209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5FDCBFC0-8331-4975-8F61-62EBBB27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more boring part of the job</a:t>
            </a:r>
          </a:p>
        </p:txBody>
      </p:sp>
      <p:sp>
        <p:nvSpPr>
          <p:cNvPr id="18" name="Tijdelijke aanduiding voor verticale tekst 17">
            <a:extLst>
              <a:ext uri="{FF2B5EF4-FFF2-40B4-BE49-F238E27FC236}">
                <a16:creationId xmlns:a16="http://schemas.microsoft.com/office/drawing/2014/main" id="{841A868C-7D66-461F-AF13-22C6459B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r>
              <a:rPr lang="en-GB" dirty="0"/>
              <a:t>Sometimes a PM is also responsible with the less exciting administrative processes, that are crucial to ensure a smooth the smooth short- and long-term operations such as:</a:t>
            </a:r>
            <a:br>
              <a:rPr lang="en-GB" dirty="0"/>
            </a:br>
            <a:endParaRPr lang="en-GB" dirty="0"/>
          </a:p>
          <a:p>
            <a:pPr lvl="6"/>
            <a:r>
              <a:rPr lang="en-GB" dirty="0"/>
              <a:t>Facilitating meetings between various stakeholders</a:t>
            </a:r>
          </a:p>
          <a:p>
            <a:pPr lvl="6"/>
            <a:r>
              <a:rPr lang="en-GB" dirty="0"/>
              <a:t>Organizing and maintaining recurrent alignments</a:t>
            </a:r>
          </a:p>
          <a:p>
            <a:pPr lvl="6"/>
            <a:r>
              <a:rPr lang="en-GB" dirty="0"/>
              <a:t>Chasing people to update tasks</a:t>
            </a:r>
          </a:p>
          <a:p>
            <a:pPr lvl="6"/>
            <a:r>
              <a:rPr lang="en-GB" dirty="0"/>
              <a:t>Send remainders to keep the deadlines</a:t>
            </a:r>
          </a:p>
          <a:p>
            <a:pPr lvl="6"/>
            <a:r>
              <a:rPr lang="en-GB" dirty="0"/>
              <a:t>Manage the project effort against the budget</a:t>
            </a:r>
          </a:p>
          <a:p>
            <a:pPr lvl="6"/>
            <a:r>
              <a:rPr lang="en-GB" dirty="0"/>
              <a:t>Invoicing</a:t>
            </a:r>
          </a:p>
          <a:p>
            <a:pPr lvl="6"/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5FB6D9-2EA7-4C27-9D30-E1248EA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7046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934F3B2-62D4-46D3-9ACE-4FA49FF42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662289"/>
            <a:ext cx="3531059" cy="637849"/>
          </a:xfrm>
        </p:spPr>
        <p:txBody>
          <a:bodyPr/>
          <a:lstStyle/>
          <a:p>
            <a:r>
              <a:rPr lang="en-GB" dirty="0"/>
              <a:t>Image – White logo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8E26B9-6BEE-43A6-BADA-B5EA5D12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196F96C-7A9F-40D2-9998-CCD362FB9A3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Placeholder 6" descr="Two men pulling a rope&#10;&#10;Description automatically generated">
            <a:extLst>
              <a:ext uri="{FF2B5EF4-FFF2-40B4-BE49-F238E27FC236}">
                <a16:creationId xmlns:a16="http://schemas.microsoft.com/office/drawing/2014/main" id="{1380FF58-5C75-E479-C261-D1CAD4FCBC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8" r="164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093504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9D2CB6D-A4CB-4D7B-81B8-06FC699D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EB155F3-ADF6-40C9-8FE6-A17972BBDFA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60556" y="6258695"/>
            <a:ext cx="683444" cy="1440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0" name="Online Media 9" title="How the agile methodology really works">
            <a:hlinkClick r:id="" action="ppaction://media"/>
            <a:extLst>
              <a:ext uri="{FF2B5EF4-FFF2-40B4-BE49-F238E27FC236}">
                <a16:creationId xmlns:a16="http://schemas.microsoft.com/office/drawing/2014/main" id="{EDD10276-EDC5-FC2F-A999-9D230492D8C4}"/>
              </a:ext>
            </a:extLst>
          </p:cNvPr>
          <p:cNvPicPr>
            <a:picLocks noGrp="1" noRot="1" noChangeAspect="1"/>
          </p:cNvPicPr>
          <p:nvPr>
            <p:ph type="media" sz="quarter" idx="13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988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69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5FDCBFC0-8331-4975-8F61-62EBBB27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Choosing the right methodology</a:t>
            </a:r>
          </a:p>
        </p:txBody>
      </p:sp>
      <p:sp>
        <p:nvSpPr>
          <p:cNvPr id="18" name="Tijdelijke aanduiding voor verticale tekst 17">
            <a:extLst>
              <a:ext uri="{FF2B5EF4-FFF2-40B4-BE49-F238E27FC236}">
                <a16:creationId xmlns:a16="http://schemas.microsoft.com/office/drawing/2014/main" id="{841A868C-7D66-461F-AF13-22C6459B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5"/>
            <a:r>
              <a:rPr lang="en-GB" sz="2000" dirty="0"/>
              <a:t>Agile</a:t>
            </a:r>
          </a:p>
          <a:p>
            <a:pPr lvl="6"/>
            <a:r>
              <a:rPr lang="en-US" sz="1400" b="1" dirty="0"/>
              <a:t>Iterative and Incremental:</a:t>
            </a:r>
            <a:r>
              <a:rPr lang="en-US" sz="1400" dirty="0"/>
              <a:t> Agile emphasizes iterative development, with small, incremental releases that allow for continuous improvement and flexibility to adapt to changing requirements.</a:t>
            </a:r>
          </a:p>
          <a:p>
            <a:pPr lvl="6"/>
            <a:r>
              <a:rPr lang="en-US" sz="1400" b="1" dirty="0"/>
              <a:t>Adaptive Planning: </a:t>
            </a:r>
            <a:r>
              <a:rPr lang="en-US" sz="1400" dirty="0"/>
              <a:t>Planning and requirements evolve throughout the project, enabling teams to respond to customer feedback and adapt to evolving needs.</a:t>
            </a:r>
          </a:p>
          <a:p>
            <a:pPr lvl="6"/>
            <a:r>
              <a:rPr lang="en-US" sz="1400" b="1" dirty="0"/>
              <a:t>Collaborative Approach: </a:t>
            </a:r>
            <a:r>
              <a:rPr lang="en-US" sz="1400" dirty="0"/>
              <a:t>Agile encourages close collaboration between cross-functional teams and stakeholders, with a focus on customer involvement and feedback throughout the development process.</a:t>
            </a:r>
          </a:p>
          <a:p>
            <a:pPr lvl="6"/>
            <a:r>
              <a:rPr lang="en-US" sz="1400" b="1" dirty="0"/>
              <a:t>Embracing Change: </a:t>
            </a:r>
            <a:r>
              <a:rPr lang="en-US" sz="1400" dirty="0"/>
              <a:t>Agile welcomes changes in requirements even late in the development cycle, allowing for quick adaptation to new insights and priorities.</a:t>
            </a:r>
          </a:p>
          <a:p>
            <a:pPr lvl="6"/>
            <a:r>
              <a:rPr lang="en-US" sz="1400" b="1" dirty="0"/>
              <a:t>Continuous Improvement: </a:t>
            </a:r>
            <a:r>
              <a:rPr lang="en-US" sz="1400" dirty="0"/>
              <a:t>Agile promotes a culture of continuous improvement, with a focus on delivering high-value features early and frequently, while addressing potential issues as they arise.</a:t>
            </a:r>
            <a:endParaRPr lang="en-GB" sz="14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5FB6D9-2EA7-4C27-9D30-E1248EA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jdelijke aanduiding voor verticale tekst 1">
            <a:extLst>
              <a:ext uri="{FF2B5EF4-FFF2-40B4-BE49-F238E27FC236}">
                <a16:creationId xmlns:a16="http://schemas.microsoft.com/office/drawing/2014/main" id="{72D41598-D746-4C27-8FA5-509E414AB202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pPr lvl="5"/>
            <a:r>
              <a:rPr lang="en-GB" sz="2000" dirty="0"/>
              <a:t>Waterfall</a:t>
            </a:r>
          </a:p>
          <a:p>
            <a:pPr lvl="6"/>
            <a:r>
              <a:rPr lang="en-US" sz="1400" b="1" dirty="0"/>
              <a:t>Sequential Approach: </a:t>
            </a:r>
            <a:r>
              <a:rPr lang="en-US" sz="1400" dirty="0"/>
              <a:t>Waterfall follows a linear, sequential approach to software development, with distinct phases for requirements gathering, design, implementation, testing, deployment, and maintenance.</a:t>
            </a:r>
          </a:p>
          <a:p>
            <a:pPr lvl="6"/>
            <a:r>
              <a:rPr lang="en-US" sz="1400" b="1" dirty="0"/>
              <a:t>Comprehensive Planning: </a:t>
            </a:r>
            <a:r>
              <a:rPr lang="en-US" sz="1400" dirty="0"/>
              <a:t>Extensive planning and documentation are completed upfront before moving to the next phase, with minimal flexibility for changes once the project is underway.</a:t>
            </a:r>
          </a:p>
          <a:p>
            <a:pPr lvl="6"/>
            <a:r>
              <a:rPr lang="en-US" sz="1400" b="1" dirty="0"/>
              <a:t>Rigid Structure: </a:t>
            </a:r>
            <a:r>
              <a:rPr lang="en-US" sz="1400" dirty="0"/>
              <a:t>Each phase has well-defined deliverables, and progress moves to the next phase only after the previous one is completed.</a:t>
            </a:r>
          </a:p>
          <a:p>
            <a:pPr lvl="6"/>
            <a:r>
              <a:rPr lang="en-US" sz="1400" b="1" dirty="0"/>
              <a:t>Limited Customer Involvement: </a:t>
            </a:r>
            <a:r>
              <a:rPr lang="en-US" sz="1400" dirty="0"/>
              <a:t>Customer involvement typically occurs at the beginning and end of the project, with less opportunity for feedback and adjustments during development.</a:t>
            </a:r>
          </a:p>
          <a:p>
            <a:pPr lvl="6"/>
            <a:r>
              <a:rPr lang="en-US" sz="1400" b="1" dirty="0"/>
              <a:t>Risk Management: </a:t>
            </a:r>
            <a:r>
              <a:rPr lang="en-US" sz="1400" dirty="0"/>
              <a:t>Risks are addressed early in the project, and changes late in the development cycle can be complex and costly.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04651745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6F07274-7C5D-4A45-B068-8FE483C84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17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249224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17A6F27-FACD-4D63-886F-3EA8101149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998" y="2799427"/>
            <a:ext cx="4726509" cy="3026338"/>
          </a:xfr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FBDAD677-89D7-4426-8161-8ED5AE52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5135" y="1147403"/>
            <a:ext cx="1329681" cy="416525"/>
          </a:xfrm>
        </p:spPr>
        <p:txBody>
          <a:bodyPr/>
          <a:lstStyle/>
          <a:p>
            <a:r>
              <a:rPr lang="en-GB" dirty="0"/>
              <a:t>Intro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76285013-D7D7-48BA-B182-63DB0C55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EFAEA49C-AA58-467E-B660-0AEE6CB8D1C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6" name="Tijdelijke aanduiding voor verticale tekst 15">
            <a:extLst>
              <a:ext uri="{FF2B5EF4-FFF2-40B4-BE49-F238E27FC236}">
                <a16:creationId xmlns:a16="http://schemas.microsoft.com/office/drawing/2014/main" id="{15DA4AF4-79D3-40AF-9B8B-DC29DA210082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822557" y="3010760"/>
            <a:ext cx="4299950" cy="2819401"/>
          </a:xfrm>
        </p:spPr>
        <p:txBody>
          <a:bodyPr/>
          <a:lstStyle/>
          <a:p>
            <a:pPr lvl="4"/>
            <a:r>
              <a:rPr lang="en-GB" dirty="0"/>
              <a:t>Alex Nichita</a:t>
            </a:r>
          </a:p>
          <a:p>
            <a:pPr lvl="3"/>
            <a:r>
              <a:rPr lang="en-GB" dirty="0"/>
              <a:t>Operations </a:t>
            </a:r>
            <a:r>
              <a:rPr lang="en-GB" dirty="0" err="1"/>
              <a:t>TeamLead</a:t>
            </a:r>
            <a:r>
              <a:rPr lang="en-GB" dirty="0"/>
              <a:t> @ORTEC</a:t>
            </a:r>
          </a:p>
          <a:p>
            <a:pPr marL="0" indent="0">
              <a:buNone/>
            </a:pPr>
            <a:r>
              <a:rPr lang="en-GB" dirty="0"/>
              <a:t>Supply Chain Planning Europe Division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Tijdelijke aanduiding voor verticale tekst 12">
            <a:extLst>
              <a:ext uri="{FF2B5EF4-FFF2-40B4-BE49-F238E27FC236}">
                <a16:creationId xmlns:a16="http://schemas.microsoft.com/office/drawing/2014/main" id="{9095B820-78D4-477B-BE7B-B03765A22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71695" y="4458467"/>
            <a:ext cx="3749097" cy="246389"/>
          </a:xfrm>
        </p:spPr>
        <p:txBody>
          <a:bodyPr/>
          <a:lstStyle/>
          <a:p>
            <a:r>
              <a:rPr lang="en-GB"/>
              <a:t>e-mail: alexandru.nichita@ortec.com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601BE42-9867-4321-87A1-9E795D378AD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0912" r="10912"/>
          <a:stretch/>
        </p:blipFill>
        <p:spPr>
          <a:xfrm>
            <a:off x="822556" y="328429"/>
            <a:ext cx="2781704" cy="2776191"/>
          </a:xfrm>
        </p:spPr>
      </p:pic>
      <p:sp>
        <p:nvSpPr>
          <p:cNvPr id="2" name="Tijdelijke aanduiding voor tekst 14">
            <a:extLst>
              <a:ext uri="{FF2B5EF4-FFF2-40B4-BE49-F238E27FC236}">
                <a16:creationId xmlns:a16="http://schemas.microsoft.com/office/drawing/2014/main" id="{AB665AD1-ECDB-B7BD-574B-14225B8B680A}"/>
              </a:ext>
            </a:extLst>
          </p:cNvPr>
          <p:cNvSpPr txBox="1">
            <a:spLocks/>
          </p:cNvSpPr>
          <p:nvPr/>
        </p:nvSpPr>
        <p:spPr>
          <a:xfrm>
            <a:off x="6966854" y="2799427"/>
            <a:ext cx="4726509" cy="3026338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sp>
        <p:nvSpPr>
          <p:cNvPr id="3" name="Tijdelijke aanduiding voor tekst 21">
            <a:extLst>
              <a:ext uri="{FF2B5EF4-FFF2-40B4-BE49-F238E27FC236}">
                <a16:creationId xmlns:a16="http://schemas.microsoft.com/office/drawing/2014/main" id="{6C62D8E7-4205-BB84-343E-8F12E6036DDA}"/>
              </a:ext>
            </a:extLst>
          </p:cNvPr>
          <p:cNvSpPr txBox="1">
            <a:spLocks/>
          </p:cNvSpPr>
          <p:nvPr/>
        </p:nvSpPr>
        <p:spPr>
          <a:xfrm>
            <a:off x="7393414" y="350035"/>
            <a:ext cx="2781703" cy="2776191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6A3EC6-4167-03D7-6E4F-AF135F624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3413" y="350035"/>
            <a:ext cx="2781705" cy="3057525"/>
          </a:xfrm>
          <a:prstGeom prst="rect">
            <a:avLst/>
          </a:prstGeom>
        </p:spPr>
      </p:pic>
      <p:sp>
        <p:nvSpPr>
          <p:cNvPr id="4" name="Tijdelijke aanduiding voor verticale tekst 15">
            <a:extLst>
              <a:ext uri="{FF2B5EF4-FFF2-40B4-BE49-F238E27FC236}">
                <a16:creationId xmlns:a16="http://schemas.microsoft.com/office/drawing/2014/main" id="{613E7669-91C5-BA21-C9FB-503E31E49EF1}"/>
              </a:ext>
            </a:extLst>
          </p:cNvPr>
          <p:cNvSpPr txBox="1">
            <a:spLocks/>
          </p:cNvSpPr>
          <p:nvPr/>
        </p:nvSpPr>
        <p:spPr>
          <a:xfrm>
            <a:off x="7393413" y="3010760"/>
            <a:ext cx="4299950" cy="2819401"/>
          </a:xfrm>
          <a:prstGeom prst="rect">
            <a:avLst/>
          </a:prstGeom>
          <a:solidFill>
            <a:schemeClr val="accent2"/>
          </a:solidFill>
          <a:effectLst>
            <a:outerShdw blurRad="254000" algn="ctr" rotWithShape="0">
              <a:prstClr val="black">
                <a:alpha val="20000"/>
              </a:prstClr>
            </a:outerShdw>
          </a:effectLst>
        </p:spPr>
        <p:txBody>
          <a:bodyPr vert="horz" lIns="360000" tIns="360000" rIns="360000" bIns="360000" rtlCol="0">
            <a:no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bg1"/>
              </a:buClr>
              <a:buFont typeface="Calibri Light" panose="020F0302020204030204" pitchFamily="34" charset="0"/>
              <a:buChar char="-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kern="1200" cap="none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lvl="4"/>
            <a:r>
              <a:rPr lang="en-GB" dirty="0"/>
              <a:t>Anca Cinzeaca</a:t>
            </a:r>
          </a:p>
          <a:p>
            <a:pPr lvl="3"/>
            <a:r>
              <a:rPr lang="en-GB" dirty="0"/>
              <a:t>Project Manager @ORTEC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Supply Chain Planning Europe Division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6" name="Tijdelijke aanduiding voor verticale tekst 12">
            <a:extLst>
              <a:ext uri="{FF2B5EF4-FFF2-40B4-BE49-F238E27FC236}">
                <a16:creationId xmlns:a16="http://schemas.microsoft.com/office/drawing/2014/main" id="{6B9D18F0-AD19-82AF-6F88-FE6E22758489}"/>
              </a:ext>
            </a:extLst>
          </p:cNvPr>
          <p:cNvSpPr txBox="1">
            <a:spLocks/>
          </p:cNvSpPr>
          <p:nvPr/>
        </p:nvSpPr>
        <p:spPr>
          <a:xfrm>
            <a:off x="7742551" y="4458467"/>
            <a:ext cx="3749097" cy="246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5600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1813" indent="-1762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Calibri Light" panose="020F0302020204030204" pitchFamily="34" charset="0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b="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rabicPeriod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chemeClr val="accent1"/>
              </a:buClr>
              <a:buFont typeface="+mj-lt"/>
              <a:buAutoNum type="alphaL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None/>
              <a:defRPr sz="3600" b="1" i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GB" dirty="0"/>
              <a:t>e-mail: anca.cinzeaca@ortec.com</a:t>
            </a:r>
          </a:p>
        </p:txBody>
      </p:sp>
    </p:spTree>
    <p:extLst>
      <p:ext uri="{BB962C8B-B14F-4D97-AF65-F5344CB8AC3E}">
        <p14:creationId xmlns:p14="http://schemas.microsoft.com/office/powerpoint/2010/main" val="112797995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5FDCBFC0-8331-4975-8F61-62EBBB27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999" y="330636"/>
            <a:ext cx="4907999" cy="1157228"/>
          </a:xfrm>
        </p:spPr>
        <p:txBody>
          <a:bodyPr/>
          <a:lstStyle/>
          <a:p>
            <a:r>
              <a:rPr lang="en-US" dirty="0"/>
              <a:t>ORTEC.</a:t>
            </a:r>
            <a:br>
              <a:rPr lang="en-US" dirty="0"/>
            </a:br>
            <a:r>
              <a:rPr lang="en-US" dirty="0"/>
              <a:t>Data-driven decisions.</a:t>
            </a:r>
            <a:br>
              <a:rPr lang="en-US" dirty="0"/>
            </a:br>
            <a:r>
              <a:rPr lang="en-US" dirty="0"/>
              <a:t>Better results.</a:t>
            </a:r>
            <a:endParaRPr lang="en-GB" dirty="0"/>
          </a:p>
        </p:txBody>
      </p:sp>
      <p:sp>
        <p:nvSpPr>
          <p:cNvPr id="18" name="Tijdelijke aanduiding voor verticale tekst 17">
            <a:extLst>
              <a:ext uri="{FF2B5EF4-FFF2-40B4-BE49-F238E27FC236}">
                <a16:creationId xmlns:a16="http://schemas.microsoft.com/office/drawing/2014/main" id="{841A868C-7D66-461F-AF13-22C6459B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000" y="1650648"/>
            <a:ext cx="4908000" cy="4959518"/>
          </a:xfrm>
        </p:spPr>
        <p:txBody>
          <a:bodyPr/>
          <a:lstStyle/>
          <a:p>
            <a:pPr lvl="5"/>
            <a:r>
              <a:rPr lang="en-US" sz="1600" dirty="0"/>
              <a:t>We help many of the world's best-run organizations make better data-driven decisions. Our decision support software and data science expertise enable companies to improve their business results and make a positive impact on the world.</a:t>
            </a:r>
          </a:p>
          <a:p>
            <a:pPr lvl="5"/>
            <a:r>
              <a:rPr lang="en-US" dirty="0"/>
              <a:t>Supply Chain Planning</a:t>
            </a:r>
          </a:p>
          <a:p>
            <a:pPr lvl="5"/>
            <a:r>
              <a:rPr lang="en-US" sz="1600" dirty="0"/>
              <a:t>Supply chain planning involves strategically managing the flow of goods, services, and information from raw material sourcing to product delivery, aiming to optimize efficiency and meet customer needs.</a:t>
            </a:r>
          </a:p>
          <a:p>
            <a:pPr lvl="5"/>
            <a:r>
              <a:rPr lang="en-US" sz="1600" dirty="0"/>
              <a:t>ORTEC’s Supply Chain focus industries:</a:t>
            </a:r>
          </a:p>
          <a:p>
            <a:pPr marL="4635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EE7D1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Retail &amp; Wholesale</a:t>
            </a:r>
          </a:p>
          <a:p>
            <a:pPr marL="4635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EE7D1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Transportation &amp; Storage</a:t>
            </a:r>
          </a:p>
          <a:p>
            <a:pPr marL="4635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EE7D1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Manufacturing</a:t>
            </a:r>
          </a:p>
          <a:p>
            <a:pPr marL="4635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EE7D11"/>
              </a:buClr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Energy</a:t>
            </a:r>
            <a:endParaRPr lang="en-US" sz="1600" dirty="0"/>
          </a:p>
          <a:p>
            <a:pPr lvl="5"/>
            <a:endParaRPr lang="en-US" sz="1600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5FB6D9-2EA7-4C27-9D30-E1248EA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0FF1F35-6F86-45ED-8A24-000BF77847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5977849-45AD-7AF6-B747-4433DAB3D6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8" r="169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023093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5FDCBFC0-8331-4975-8F61-62EBBB275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picture</a:t>
            </a:r>
            <a:endParaRPr lang="en-GB" dirty="0"/>
          </a:p>
        </p:txBody>
      </p:sp>
      <p:sp>
        <p:nvSpPr>
          <p:cNvPr id="18" name="Tijdelijke aanduiding voor verticale tekst 17">
            <a:extLst>
              <a:ext uri="{FF2B5EF4-FFF2-40B4-BE49-F238E27FC236}">
                <a16:creationId xmlns:a16="http://schemas.microsoft.com/office/drawing/2014/main" id="{841A868C-7D66-461F-AF13-22C6459B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5"/>
            <a:r>
              <a:rPr lang="en-US" dirty="0"/>
              <a:t>What are the Operations?</a:t>
            </a:r>
            <a:endParaRPr lang="ro-RO" dirty="0"/>
          </a:p>
          <a:p>
            <a:pPr marL="463550" indent="-285750">
              <a:buFont typeface="Wingdings" panose="05000000000000000000" pitchFamily="2" charset="2"/>
              <a:buChar char="n"/>
            </a:pPr>
            <a:r>
              <a:rPr lang="en-GB" dirty="0"/>
              <a:t>Development</a:t>
            </a:r>
          </a:p>
          <a:p>
            <a:pPr marL="463550" indent="-285750">
              <a:buFont typeface="Wingdings" panose="05000000000000000000" pitchFamily="2" charset="2"/>
              <a:buChar char="n"/>
            </a:pPr>
            <a:r>
              <a:rPr lang="en-GB" dirty="0"/>
              <a:t>Implementation</a:t>
            </a:r>
          </a:p>
          <a:p>
            <a:pPr marL="463550" indent="-285750">
              <a:buFont typeface="Wingdings" panose="05000000000000000000" pitchFamily="2" charset="2"/>
              <a:buChar char="n"/>
            </a:pPr>
            <a:r>
              <a:rPr lang="en-GB" dirty="0"/>
              <a:t>Support</a:t>
            </a:r>
          </a:p>
          <a:p>
            <a:pPr marL="463550" indent="-285750">
              <a:buFont typeface="Wingdings" panose="05000000000000000000" pitchFamily="2" charset="2"/>
              <a:buChar char="n"/>
            </a:pPr>
            <a:endParaRPr lang="en-GB" dirty="0"/>
          </a:p>
          <a:p>
            <a:pPr lvl="5"/>
            <a:r>
              <a:rPr lang="en-GB" dirty="0"/>
              <a:t>Some of the roles:</a:t>
            </a:r>
          </a:p>
          <a:p>
            <a:pPr marL="0" marR="0" lvl="5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002E6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Software developer, QA Engineer, Scrum master, Product Owner, Product Manager, Software Architect, Implementation Consultant, Project Manager, Solution Architect, Optimization expert, Team lead, Operations Manager, Support Consultant, Problem analyst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5"/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5FB6D9-2EA7-4C27-9D30-E1248EA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0FF1F35-6F86-45ED-8A24-000BF77847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24FDB10-CCE1-4E8C-2DCC-4AD14F17E2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r="221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24054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66A424CE-6540-4A8C-AB92-4F59A5B6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8021" y="724798"/>
            <a:ext cx="3782141" cy="416525"/>
          </a:xfrm>
        </p:spPr>
        <p:txBody>
          <a:bodyPr/>
          <a:lstStyle/>
          <a:p>
            <a:r>
              <a:rPr lang="en-GB" dirty="0"/>
              <a:t>From A to B to ...</a:t>
            </a:r>
          </a:p>
        </p:txBody>
      </p:sp>
      <p:sp>
        <p:nvSpPr>
          <p:cNvPr id="10" name="Tijdelijke aanduiding voor verticale tekst 9">
            <a:extLst>
              <a:ext uri="{FF2B5EF4-FFF2-40B4-BE49-F238E27FC236}">
                <a16:creationId xmlns:a16="http://schemas.microsoft.com/office/drawing/2014/main" id="{46D4A8F5-94C9-41EA-84C8-EA4FE9F49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164676" y="1548011"/>
            <a:ext cx="4722524" cy="4376928"/>
          </a:xfrm>
        </p:spPr>
        <p:txBody>
          <a:bodyPr/>
          <a:lstStyle/>
          <a:p>
            <a:pPr lvl="3"/>
            <a:r>
              <a:rPr lang="en-GB" sz="2400" dirty="0"/>
              <a:t>What does an Ops Manager do?</a:t>
            </a:r>
            <a:endParaRPr lang="en-GB" dirty="0"/>
          </a:p>
          <a:p>
            <a:pPr lvl="3"/>
            <a:r>
              <a:rPr lang="en-GB" dirty="0"/>
              <a:t>Oversee and coordinate operational activities to ensure efficiency, productivity and the </a:t>
            </a:r>
            <a:r>
              <a:rPr lang="en-GB" b="1" dirty="0"/>
              <a:t>achievement of business objectives</a:t>
            </a:r>
            <a:r>
              <a:rPr lang="en-GB" dirty="0"/>
              <a:t>.</a:t>
            </a:r>
          </a:p>
          <a:p>
            <a:r>
              <a:rPr lang="en-GB" dirty="0"/>
              <a:t>Leadership</a:t>
            </a:r>
          </a:p>
          <a:p>
            <a:r>
              <a:rPr lang="en-GB" dirty="0"/>
              <a:t>(Re)organizes processes | Continuous improvement</a:t>
            </a:r>
          </a:p>
          <a:p>
            <a:r>
              <a:rPr lang="en-GB" dirty="0"/>
              <a:t>Resource allocation</a:t>
            </a:r>
          </a:p>
          <a:p>
            <a:r>
              <a:rPr lang="en-GB" dirty="0"/>
              <a:t>High-level (performance) monitoring</a:t>
            </a:r>
          </a:p>
          <a:p>
            <a:r>
              <a:rPr lang="en-GB" dirty="0"/>
              <a:t>Strategic planning</a:t>
            </a:r>
          </a:p>
          <a:p>
            <a:r>
              <a:rPr lang="en-GB" dirty="0"/>
              <a:t>Communication and (inter-departmental) collaboration</a:t>
            </a:r>
          </a:p>
          <a:p>
            <a:r>
              <a:rPr lang="en-GB" b="1" dirty="0"/>
              <a:t>Escalation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17BB89-EF73-4C7B-AAA7-A223D1241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974D797C-909E-4D05-82C1-57FC18F3F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5999" y="1327727"/>
            <a:ext cx="5700001" cy="2693767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2D55C3D-A02A-08A4-0DB5-C81C5BB1270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621"/>
          <a:stretch>
            <a:fillRect/>
          </a:stretch>
        </p:blipFill>
        <p:spPr>
          <a:xfrm>
            <a:off x="1136072" y="1649034"/>
            <a:ext cx="5525985" cy="3147048"/>
          </a:xfrm>
        </p:spPr>
      </p:pic>
    </p:spTree>
    <p:extLst>
      <p:ext uri="{BB962C8B-B14F-4D97-AF65-F5344CB8AC3E}">
        <p14:creationId xmlns:p14="http://schemas.microsoft.com/office/powerpoint/2010/main" val="87886722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F825AC-8D8E-46A9-80A0-6003AE3C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of the processes (of Ops </a:t>
            </a:r>
            <a:r>
              <a:rPr lang="en-GB" dirty="0" err="1"/>
              <a:t>Mng</a:t>
            </a:r>
            <a:r>
              <a:rPr lang="en-GB" dirty="0"/>
              <a:t>)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84366A5-FCC7-4DEE-817B-467F0EBF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62012788-B622-4E23-BA6B-07F0B9EF84D4}"/>
              </a:ext>
            </a:extLst>
          </p:cNvPr>
          <p:cNvSpPr txBox="1"/>
          <p:nvPr/>
        </p:nvSpPr>
        <p:spPr>
          <a:xfrm>
            <a:off x="800013" y="3749723"/>
            <a:ext cx="1836320" cy="454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communication</a:t>
            </a:r>
          </a:p>
        </p:txBody>
      </p:sp>
      <p:sp>
        <p:nvSpPr>
          <p:cNvPr id="38" name="Tekstvak 37">
            <a:extLst>
              <a:ext uri="{FF2B5EF4-FFF2-40B4-BE49-F238E27FC236}">
                <a16:creationId xmlns:a16="http://schemas.microsoft.com/office/drawing/2014/main" id="{A392B23A-F57E-4289-9E44-5642D8B3E2F2}"/>
              </a:ext>
            </a:extLst>
          </p:cNvPr>
          <p:cNvSpPr txBox="1"/>
          <p:nvPr/>
        </p:nvSpPr>
        <p:spPr>
          <a:xfrm>
            <a:off x="800013" y="4403558"/>
            <a:ext cx="1836320" cy="11795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</a:rPr>
              <a:t>Translates and communicates the high-level strategy into the operations.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C8E8BFC6-2A59-431A-97EA-15862A8A2A5B}"/>
              </a:ext>
            </a:extLst>
          </p:cNvPr>
          <p:cNvSpPr txBox="1"/>
          <p:nvPr/>
        </p:nvSpPr>
        <p:spPr>
          <a:xfrm>
            <a:off x="5177839" y="3749723"/>
            <a:ext cx="1836320" cy="454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173147"/>
                </a:solidFill>
                <a:latin typeface="Calibri"/>
              </a:rPr>
              <a:t>a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assigns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022C9445-AED9-4DC4-9B08-88B8E607C41C}"/>
              </a:ext>
            </a:extLst>
          </p:cNvPr>
          <p:cNvSpPr txBox="1"/>
          <p:nvPr/>
        </p:nvSpPr>
        <p:spPr>
          <a:xfrm>
            <a:off x="5177839" y="4403558"/>
            <a:ext cx="1836320" cy="11795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</a:rPr>
              <a:t>Transforms a group of people into a team. The Ops manager will assign roles and processes to team members.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5259A4A8-6738-4ABB-9608-ED1CD1C0BA57}"/>
              </a:ext>
            </a:extLst>
          </p:cNvPr>
          <p:cNvSpPr txBox="1"/>
          <p:nvPr/>
        </p:nvSpPr>
        <p:spPr>
          <a:xfrm>
            <a:off x="9555667" y="3749723"/>
            <a:ext cx="1836320" cy="454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173147"/>
                </a:solidFill>
                <a:latin typeface="Calibri"/>
              </a:rPr>
              <a:t>a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improving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F903945B-537F-4B83-9383-9B96B8B8F839}"/>
              </a:ext>
            </a:extLst>
          </p:cNvPr>
          <p:cNvSpPr txBox="1"/>
          <p:nvPr/>
        </p:nvSpPr>
        <p:spPr>
          <a:xfrm>
            <a:off x="9555667" y="4403558"/>
            <a:ext cx="1836320" cy="11795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</a:rPr>
              <a:t>Keeps an eye on the numbers and the alignment with the strategic goals. Takes measures to improve.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03464F8D-9C26-45AE-970A-707E47FECEFF}"/>
              </a:ext>
            </a:extLst>
          </p:cNvPr>
          <p:cNvSpPr txBox="1"/>
          <p:nvPr/>
        </p:nvSpPr>
        <p:spPr>
          <a:xfrm>
            <a:off x="2988926" y="3749723"/>
            <a:ext cx="1836320" cy="454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and teambuilding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2DF479A8-C6DA-477A-AF75-ED7DD0D6754A}"/>
              </a:ext>
            </a:extLst>
          </p:cNvPr>
          <p:cNvSpPr txBox="1"/>
          <p:nvPr/>
        </p:nvSpPr>
        <p:spPr>
          <a:xfrm>
            <a:off x="2988926" y="4403558"/>
            <a:ext cx="1836320" cy="11795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Creates and maintains team culture, keeps team morale high and ensures adherence to the team and company.</a:t>
            </a: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15125575-EFFB-44AA-8149-38F2586E69E9}"/>
              </a:ext>
            </a:extLst>
          </p:cNvPr>
          <p:cNvSpPr txBox="1"/>
          <p:nvPr/>
        </p:nvSpPr>
        <p:spPr>
          <a:xfrm>
            <a:off x="7366754" y="3749723"/>
            <a:ext cx="1836320" cy="45475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173147"/>
                </a:solidFill>
                <a:latin typeface="Calibri"/>
              </a:rPr>
              <a:t>a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731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capacity planning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AA592B34-BD63-4130-A515-D02ADD84F4EB}"/>
              </a:ext>
            </a:extLst>
          </p:cNvPr>
          <p:cNvSpPr txBox="1"/>
          <p:nvPr/>
        </p:nvSpPr>
        <p:spPr>
          <a:xfrm>
            <a:off x="7366754" y="4403558"/>
            <a:ext cx="1836320" cy="11795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black"/>
                </a:solidFill>
                <a:latin typeface="Calibri"/>
              </a:rPr>
              <a:t>Manages the capacity of the team and assigns appropriate workload to ensure quality of work and personal growth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0" name="Groep 49">
            <a:extLst>
              <a:ext uri="{FF2B5EF4-FFF2-40B4-BE49-F238E27FC236}">
                <a16:creationId xmlns:a16="http://schemas.microsoft.com/office/drawing/2014/main" id="{BE2DE26F-15F1-457B-A36B-6A26752639A5}"/>
              </a:ext>
            </a:extLst>
          </p:cNvPr>
          <p:cNvGrpSpPr/>
          <p:nvPr/>
        </p:nvGrpSpPr>
        <p:grpSpPr>
          <a:xfrm>
            <a:off x="2646946" y="2988954"/>
            <a:ext cx="321155" cy="213577"/>
            <a:chOff x="2037558" y="3569333"/>
            <a:chExt cx="504016" cy="335185"/>
          </a:xfrm>
        </p:grpSpPr>
        <p:cxnSp>
          <p:nvCxnSpPr>
            <p:cNvPr id="52" name="Rechte verbindingslijn 51">
              <a:extLst>
                <a:ext uri="{FF2B5EF4-FFF2-40B4-BE49-F238E27FC236}">
                  <a16:creationId xmlns:a16="http://schemas.microsoft.com/office/drawing/2014/main" id="{4BC933E7-64B4-42D1-8D1D-3F8A9377A6A7}"/>
                </a:ext>
              </a:extLst>
            </p:cNvPr>
            <p:cNvCxnSpPr>
              <a:cxnSpLocks/>
            </p:cNvCxnSpPr>
            <p:nvPr/>
          </p:nvCxnSpPr>
          <p:spPr>
            <a:xfrm>
              <a:off x="2037558" y="3736925"/>
              <a:ext cx="504016" cy="0"/>
            </a:xfrm>
            <a:prstGeom prst="line">
              <a:avLst/>
            </a:prstGeom>
            <a:ln w="31750" cap="rnd">
              <a:solidFill>
                <a:srgbClr val="1731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Graphic 17">
              <a:extLst>
                <a:ext uri="{FF2B5EF4-FFF2-40B4-BE49-F238E27FC236}">
                  <a16:creationId xmlns:a16="http://schemas.microsoft.com/office/drawing/2014/main" id="{30DF3812-80C4-4011-BB26-4392BCD2C190}"/>
                </a:ext>
              </a:extLst>
            </p:cNvPr>
            <p:cNvSpPr/>
            <p:nvPr/>
          </p:nvSpPr>
          <p:spPr>
            <a:xfrm>
              <a:off x="2371620" y="3569333"/>
              <a:ext cx="169954" cy="335185"/>
            </a:xfrm>
            <a:custGeom>
              <a:avLst/>
              <a:gdLst>
                <a:gd name="connsiteX0" fmla="*/ 5715 w 205644"/>
                <a:gd name="connsiteY0" fmla="*/ 0 h 405574"/>
                <a:gd name="connsiteX1" fmla="*/ 205645 w 205644"/>
                <a:gd name="connsiteY1" fmla="*/ 199930 h 405574"/>
                <a:gd name="connsiteX2" fmla="*/ 0 w 205644"/>
                <a:gd name="connsiteY2" fmla="*/ 405575 h 40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644" h="405574">
                  <a:moveTo>
                    <a:pt x="5715" y="0"/>
                  </a:moveTo>
                  <a:lnTo>
                    <a:pt x="205645" y="199930"/>
                  </a:lnTo>
                  <a:lnTo>
                    <a:pt x="0" y="405575"/>
                  </a:lnTo>
                </a:path>
              </a:pathLst>
            </a:custGeom>
            <a:noFill/>
            <a:ln w="31750" cap="rnd">
              <a:solidFill>
                <a:srgbClr val="173147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6" name="Graphic 38">
            <a:extLst>
              <a:ext uri="{FF2B5EF4-FFF2-40B4-BE49-F238E27FC236}">
                <a16:creationId xmlns:a16="http://schemas.microsoft.com/office/drawing/2014/main" id="{62E9DA00-63D9-4CA7-BEAA-E7C1A8C0F760}"/>
              </a:ext>
            </a:extLst>
          </p:cNvPr>
          <p:cNvSpPr/>
          <p:nvPr/>
        </p:nvSpPr>
        <p:spPr>
          <a:xfrm>
            <a:off x="5897494" y="1960873"/>
            <a:ext cx="393001" cy="393096"/>
          </a:xfrm>
          <a:custGeom>
            <a:avLst/>
            <a:gdLst>
              <a:gd name="connsiteX0" fmla="*/ 373935 w 393001"/>
              <a:gd name="connsiteY0" fmla="*/ 78492 h 393096"/>
              <a:gd name="connsiteX1" fmla="*/ 334120 w 393001"/>
              <a:gd name="connsiteY1" fmla="*/ 78492 h 393096"/>
              <a:gd name="connsiteX2" fmla="*/ 334120 w 393001"/>
              <a:gd name="connsiteY2" fmla="*/ 255372 h 393096"/>
              <a:gd name="connsiteX3" fmla="*/ 78660 w 393001"/>
              <a:gd name="connsiteY3" fmla="*/ 255372 h 393096"/>
              <a:gd name="connsiteX4" fmla="*/ 78660 w 393001"/>
              <a:gd name="connsiteY4" fmla="*/ 295186 h 393096"/>
              <a:gd name="connsiteX5" fmla="*/ 98281 w 393001"/>
              <a:gd name="connsiteY5" fmla="*/ 314236 h 393096"/>
              <a:gd name="connsiteX6" fmla="*/ 314499 w 393001"/>
              <a:gd name="connsiteY6" fmla="*/ 314236 h 393096"/>
              <a:gd name="connsiteX7" fmla="*/ 392985 w 393001"/>
              <a:gd name="connsiteY7" fmla="*/ 393008 h 393096"/>
              <a:gd name="connsiteX8" fmla="*/ 392985 w 393001"/>
              <a:gd name="connsiteY8" fmla="*/ 97733 h 393096"/>
              <a:gd name="connsiteX9" fmla="*/ 373935 w 393001"/>
              <a:gd name="connsiteY9" fmla="*/ 78492 h 393096"/>
              <a:gd name="connsiteX10" fmla="*/ 294877 w 393001"/>
              <a:gd name="connsiteY10" fmla="*/ 196412 h 393096"/>
              <a:gd name="connsiteX11" fmla="*/ 294877 w 393001"/>
              <a:gd name="connsiteY11" fmla="*/ 19532 h 393096"/>
              <a:gd name="connsiteX12" fmla="*/ 275161 w 393001"/>
              <a:gd name="connsiteY12" fmla="*/ -89 h 393096"/>
              <a:gd name="connsiteX13" fmla="*/ 19700 w 393001"/>
              <a:gd name="connsiteY13" fmla="*/ -89 h 393096"/>
              <a:gd name="connsiteX14" fmla="*/ -17 w 393001"/>
              <a:gd name="connsiteY14" fmla="*/ 19532 h 393096"/>
              <a:gd name="connsiteX15" fmla="*/ -17 w 393001"/>
              <a:gd name="connsiteY15" fmla="*/ 295186 h 393096"/>
              <a:gd name="connsiteX16" fmla="*/ 78660 w 393001"/>
              <a:gd name="connsiteY16" fmla="*/ 216128 h 393096"/>
              <a:gd name="connsiteX17" fmla="*/ 275161 w 393001"/>
              <a:gd name="connsiteY17" fmla="*/ 216128 h 393096"/>
              <a:gd name="connsiteX18" fmla="*/ 294877 w 393001"/>
              <a:gd name="connsiteY18" fmla="*/ 196412 h 39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93001" h="393096">
                <a:moveTo>
                  <a:pt x="373935" y="78492"/>
                </a:moveTo>
                <a:lnTo>
                  <a:pt x="334120" y="78492"/>
                </a:lnTo>
                <a:lnTo>
                  <a:pt x="334120" y="255372"/>
                </a:lnTo>
                <a:lnTo>
                  <a:pt x="78660" y="255372"/>
                </a:lnTo>
                <a:lnTo>
                  <a:pt x="78660" y="295186"/>
                </a:lnTo>
                <a:cubicBezTo>
                  <a:pt x="78969" y="305797"/>
                  <a:pt x="87664" y="314236"/>
                  <a:pt x="98281" y="314236"/>
                </a:cubicBezTo>
                <a:lnTo>
                  <a:pt x="314499" y="314236"/>
                </a:lnTo>
                <a:lnTo>
                  <a:pt x="392985" y="393008"/>
                </a:lnTo>
                <a:lnTo>
                  <a:pt x="392985" y="97733"/>
                </a:lnTo>
                <a:cubicBezTo>
                  <a:pt x="392738" y="87284"/>
                  <a:pt x="384381" y="78843"/>
                  <a:pt x="373935" y="78492"/>
                </a:cubicBezTo>
                <a:close/>
                <a:moveTo>
                  <a:pt x="294877" y="196412"/>
                </a:moveTo>
                <a:lnTo>
                  <a:pt x="294877" y="19532"/>
                </a:lnTo>
                <a:cubicBezTo>
                  <a:pt x="294825" y="8681"/>
                  <a:pt x="286012" y="-89"/>
                  <a:pt x="275161" y="-89"/>
                </a:cubicBezTo>
                <a:lnTo>
                  <a:pt x="19700" y="-89"/>
                </a:lnTo>
                <a:cubicBezTo>
                  <a:pt x="8848" y="-89"/>
                  <a:pt x="36" y="8681"/>
                  <a:pt x="-17" y="19532"/>
                </a:cubicBezTo>
                <a:lnTo>
                  <a:pt x="-17" y="295186"/>
                </a:lnTo>
                <a:lnTo>
                  <a:pt x="78660" y="216128"/>
                </a:lnTo>
                <a:lnTo>
                  <a:pt x="275161" y="216128"/>
                </a:lnTo>
                <a:cubicBezTo>
                  <a:pt x="286050" y="216128"/>
                  <a:pt x="294877" y="207299"/>
                  <a:pt x="294877" y="196412"/>
                </a:cubicBezTo>
                <a:close/>
              </a:path>
            </a:pathLst>
          </a:custGeom>
          <a:solidFill>
            <a:srgbClr val="17314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7" name="Groep 56">
            <a:extLst>
              <a:ext uri="{FF2B5EF4-FFF2-40B4-BE49-F238E27FC236}">
                <a16:creationId xmlns:a16="http://schemas.microsoft.com/office/drawing/2014/main" id="{25A56116-82B5-4B4E-80D4-19235FBF6D97}"/>
              </a:ext>
            </a:extLst>
          </p:cNvPr>
          <p:cNvGrpSpPr/>
          <p:nvPr/>
        </p:nvGrpSpPr>
        <p:grpSpPr>
          <a:xfrm>
            <a:off x="3676371" y="1966836"/>
            <a:ext cx="417290" cy="392334"/>
            <a:chOff x="4981660" y="2477668"/>
            <a:chExt cx="417290" cy="392334"/>
          </a:xfrm>
          <a:solidFill>
            <a:srgbClr val="173147"/>
          </a:solidFill>
        </p:grpSpPr>
        <p:sp>
          <p:nvSpPr>
            <p:cNvPr id="58" name="Graphic 40">
              <a:extLst>
                <a:ext uri="{FF2B5EF4-FFF2-40B4-BE49-F238E27FC236}">
                  <a16:creationId xmlns:a16="http://schemas.microsoft.com/office/drawing/2014/main" id="{687CC9C3-F7CF-4845-83A1-FD140B25ADFA}"/>
                </a:ext>
              </a:extLst>
            </p:cNvPr>
            <p:cNvSpPr/>
            <p:nvPr/>
          </p:nvSpPr>
          <p:spPr>
            <a:xfrm>
              <a:off x="5084053" y="2477668"/>
              <a:ext cx="212598" cy="212598"/>
            </a:xfrm>
            <a:custGeom>
              <a:avLst/>
              <a:gdLst>
                <a:gd name="connsiteX0" fmla="*/ 212598 w 212598"/>
                <a:gd name="connsiteY0" fmla="*/ 106299 h 212598"/>
                <a:gd name="connsiteX1" fmla="*/ 106299 w 212598"/>
                <a:gd name="connsiteY1" fmla="*/ 212598 h 212598"/>
                <a:gd name="connsiteX2" fmla="*/ 0 w 212598"/>
                <a:gd name="connsiteY2" fmla="*/ 106299 h 212598"/>
                <a:gd name="connsiteX3" fmla="*/ 106299 w 212598"/>
                <a:gd name="connsiteY3" fmla="*/ 0 h 212598"/>
                <a:gd name="connsiteX4" fmla="*/ 212598 w 212598"/>
                <a:gd name="connsiteY4" fmla="*/ 106299 h 21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598" h="212598">
                  <a:moveTo>
                    <a:pt x="212598" y="106299"/>
                  </a:moveTo>
                  <a:cubicBezTo>
                    <a:pt x="212598" y="165006"/>
                    <a:pt x="165006" y="212598"/>
                    <a:pt x="106299" y="212598"/>
                  </a:cubicBezTo>
                  <a:cubicBezTo>
                    <a:pt x="47592" y="212598"/>
                    <a:pt x="0" y="165006"/>
                    <a:pt x="0" y="106299"/>
                  </a:cubicBezTo>
                  <a:cubicBezTo>
                    <a:pt x="0" y="47592"/>
                    <a:pt x="47592" y="0"/>
                    <a:pt x="106299" y="0"/>
                  </a:cubicBezTo>
                  <a:cubicBezTo>
                    <a:pt x="165006" y="0"/>
                    <a:pt x="212598" y="47592"/>
                    <a:pt x="212598" y="1062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Graphic 40">
              <a:extLst>
                <a:ext uri="{FF2B5EF4-FFF2-40B4-BE49-F238E27FC236}">
                  <a16:creationId xmlns:a16="http://schemas.microsoft.com/office/drawing/2014/main" id="{D2D78554-FC79-4899-BE13-A95F8B6227B2}"/>
                </a:ext>
              </a:extLst>
            </p:cNvPr>
            <p:cNvSpPr/>
            <p:nvPr/>
          </p:nvSpPr>
          <p:spPr>
            <a:xfrm>
              <a:off x="4981660" y="2715888"/>
              <a:ext cx="417290" cy="154114"/>
            </a:xfrm>
            <a:custGeom>
              <a:avLst/>
              <a:gdLst>
                <a:gd name="connsiteX0" fmla="*/ 214132 w 417290"/>
                <a:gd name="connsiteY0" fmla="*/ -17 h 154114"/>
                <a:gd name="connsiteX1" fmla="*/ 210417 w 417290"/>
                <a:gd name="connsiteY1" fmla="*/ -17 h 154114"/>
                <a:gd name="connsiteX2" fmla="*/ -85 w 417290"/>
                <a:gd name="connsiteY2" fmla="*/ 116569 h 154114"/>
                <a:gd name="connsiteX3" fmla="*/ -85 w 417290"/>
                <a:gd name="connsiteY3" fmla="*/ 154098 h 154114"/>
                <a:gd name="connsiteX4" fmla="*/ 417205 w 417290"/>
                <a:gd name="connsiteY4" fmla="*/ 154098 h 154114"/>
                <a:gd name="connsiteX5" fmla="*/ 417205 w 417290"/>
                <a:gd name="connsiteY5" fmla="*/ 116283 h 154114"/>
                <a:gd name="connsiteX6" fmla="*/ 214132 w 417290"/>
                <a:gd name="connsiteY6" fmla="*/ -17 h 15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7290" h="154114">
                  <a:moveTo>
                    <a:pt x="214132" y="-17"/>
                  </a:moveTo>
                  <a:lnTo>
                    <a:pt x="210417" y="-17"/>
                  </a:lnTo>
                  <a:cubicBezTo>
                    <a:pt x="127740" y="-17"/>
                    <a:pt x="-85" y="38083"/>
                    <a:pt x="-85" y="116569"/>
                  </a:cubicBezTo>
                  <a:lnTo>
                    <a:pt x="-85" y="154098"/>
                  </a:lnTo>
                  <a:lnTo>
                    <a:pt x="417205" y="154098"/>
                  </a:lnTo>
                  <a:lnTo>
                    <a:pt x="417205" y="116283"/>
                  </a:lnTo>
                  <a:cubicBezTo>
                    <a:pt x="417205" y="37321"/>
                    <a:pt x="289284" y="-17"/>
                    <a:pt x="214132" y="-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0" name="Graphic 45">
            <a:extLst>
              <a:ext uri="{FF2B5EF4-FFF2-40B4-BE49-F238E27FC236}">
                <a16:creationId xmlns:a16="http://schemas.microsoft.com/office/drawing/2014/main" id="{AF980138-69A3-4011-84F8-A86F465C4E90}"/>
              </a:ext>
            </a:extLst>
          </p:cNvPr>
          <p:cNvSpPr/>
          <p:nvPr/>
        </p:nvSpPr>
        <p:spPr>
          <a:xfrm>
            <a:off x="8094329" y="1966836"/>
            <a:ext cx="381171" cy="381171"/>
          </a:xfrm>
          <a:custGeom>
            <a:avLst/>
            <a:gdLst>
              <a:gd name="connsiteX0" fmla="*/ 190672 w 381171"/>
              <a:gd name="connsiteY0" fmla="*/ -18 h 381171"/>
              <a:gd name="connsiteX1" fmla="*/ -18 w 381171"/>
              <a:gd name="connsiteY1" fmla="*/ 190463 h 381171"/>
              <a:gd name="connsiteX2" fmla="*/ 190463 w 381171"/>
              <a:gd name="connsiteY2" fmla="*/ 381153 h 381171"/>
              <a:gd name="connsiteX3" fmla="*/ 381153 w 381171"/>
              <a:gd name="connsiteY3" fmla="*/ 190672 h 381171"/>
              <a:gd name="connsiteX4" fmla="*/ 381153 w 381171"/>
              <a:gd name="connsiteY4" fmla="*/ 190463 h 381171"/>
              <a:gd name="connsiteX5" fmla="*/ 190672 w 381171"/>
              <a:gd name="connsiteY5" fmla="*/ -18 h 381171"/>
              <a:gd name="connsiteX6" fmla="*/ 270930 w 381171"/>
              <a:gd name="connsiteY6" fmla="*/ 270511 h 381171"/>
              <a:gd name="connsiteX7" fmla="*/ 171813 w 381171"/>
              <a:gd name="connsiteY7" fmla="*/ 209532 h 381171"/>
              <a:gd name="connsiteX8" fmla="*/ 171813 w 381171"/>
              <a:gd name="connsiteY8" fmla="*/ 95222 h 381171"/>
              <a:gd name="connsiteX9" fmla="*/ 200416 w 381171"/>
              <a:gd name="connsiteY9" fmla="*/ 95222 h 381171"/>
              <a:gd name="connsiteX10" fmla="*/ 200416 w 381171"/>
              <a:gd name="connsiteY10" fmla="*/ 194339 h 381171"/>
              <a:gd name="connsiteX11" fmla="*/ 286122 w 381171"/>
              <a:gd name="connsiteY11" fmla="*/ 245784 h 381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1171" h="381171">
                <a:moveTo>
                  <a:pt x="190672" y="-18"/>
                </a:moveTo>
                <a:cubicBezTo>
                  <a:pt x="85414" y="-76"/>
                  <a:pt x="40" y="85205"/>
                  <a:pt x="-18" y="190463"/>
                </a:cubicBezTo>
                <a:cubicBezTo>
                  <a:pt x="-76" y="295721"/>
                  <a:pt x="85205" y="381096"/>
                  <a:pt x="190463" y="381153"/>
                </a:cubicBezTo>
                <a:cubicBezTo>
                  <a:pt x="295721" y="381211"/>
                  <a:pt x="381096" y="295930"/>
                  <a:pt x="381153" y="190672"/>
                </a:cubicBezTo>
                <a:cubicBezTo>
                  <a:pt x="381153" y="190602"/>
                  <a:pt x="381153" y="190533"/>
                  <a:pt x="381153" y="190463"/>
                </a:cubicBezTo>
                <a:cubicBezTo>
                  <a:pt x="380865" y="85383"/>
                  <a:pt x="295752" y="270"/>
                  <a:pt x="190672" y="-18"/>
                </a:cubicBezTo>
                <a:close/>
                <a:moveTo>
                  <a:pt x="270930" y="270511"/>
                </a:moveTo>
                <a:lnTo>
                  <a:pt x="171813" y="209532"/>
                </a:lnTo>
                <a:lnTo>
                  <a:pt x="171813" y="95222"/>
                </a:lnTo>
                <a:lnTo>
                  <a:pt x="200416" y="95222"/>
                </a:lnTo>
                <a:lnTo>
                  <a:pt x="200416" y="194339"/>
                </a:lnTo>
                <a:lnTo>
                  <a:pt x="286122" y="245784"/>
                </a:lnTo>
                <a:close/>
              </a:path>
            </a:pathLst>
          </a:custGeom>
          <a:solidFill>
            <a:srgbClr val="173147"/>
          </a:solidFill>
          <a:ln w="1031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3" name="Groep 62">
            <a:extLst>
              <a:ext uri="{FF2B5EF4-FFF2-40B4-BE49-F238E27FC236}">
                <a16:creationId xmlns:a16="http://schemas.microsoft.com/office/drawing/2014/main" id="{5865297D-0042-4032-AF21-6BEFE225C171}"/>
              </a:ext>
            </a:extLst>
          </p:cNvPr>
          <p:cNvGrpSpPr/>
          <p:nvPr/>
        </p:nvGrpSpPr>
        <p:grpSpPr>
          <a:xfrm>
            <a:off x="4825246" y="2988954"/>
            <a:ext cx="321155" cy="213577"/>
            <a:chOff x="2037558" y="3569333"/>
            <a:chExt cx="504016" cy="335185"/>
          </a:xfrm>
        </p:grpSpPr>
        <p:cxnSp>
          <p:nvCxnSpPr>
            <p:cNvPr id="64" name="Rechte verbindingslijn 63">
              <a:extLst>
                <a:ext uri="{FF2B5EF4-FFF2-40B4-BE49-F238E27FC236}">
                  <a16:creationId xmlns:a16="http://schemas.microsoft.com/office/drawing/2014/main" id="{9FF6D824-B9D6-4914-94D2-09C4184B6671}"/>
                </a:ext>
              </a:extLst>
            </p:cNvPr>
            <p:cNvCxnSpPr>
              <a:cxnSpLocks/>
            </p:cNvCxnSpPr>
            <p:nvPr/>
          </p:nvCxnSpPr>
          <p:spPr>
            <a:xfrm>
              <a:off x="2037558" y="3736925"/>
              <a:ext cx="504016" cy="0"/>
            </a:xfrm>
            <a:prstGeom prst="line">
              <a:avLst/>
            </a:prstGeom>
            <a:ln w="31750" cap="rnd">
              <a:solidFill>
                <a:srgbClr val="1731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Graphic 17">
              <a:extLst>
                <a:ext uri="{FF2B5EF4-FFF2-40B4-BE49-F238E27FC236}">
                  <a16:creationId xmlns:a16="http://schemas.microsoft.com/office/drawing/2014/main" id="{B8813AE1-B2FC-47F0-A660-BF5BDA5648C1}"/>
                </a:ext>
              </a:extLst>
            </p:cNvPr>
            <p:cNvSpPr/>
            <p:nvPr/>
          </p:nvSpPr>
          <p:spPr>
            <a:xfrm>
              <a:off x="2371620" y="3569333"/>
              <a:ext cx="169954" cy="335185"/>
            </a:xfrm>
            <a:custGeom>
              <a:avLst/>
              <a:gdLst>
                <a:gd name="connsiteX0" fmla="*/ 5715 w 205644"/>
                <a:gd name="connsiteY0" fmla="*/ 0 h 405574"/>
                <a:gd name="connsiteX1" fmla="*/ 205645 w 205644"/>
                <a:gd name="connsiteY1" fmla="*/ 199930 h 405574"/>
                <a:gd name="connsiteX2" fmla="*/ 0 w 205644"/>
                <a:gd name="connsiteY2" fmla="*/ 405575 h 40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644" h="405574">
                  <a:moveTo>
                    <a:pt x="5715" y="0"/>
                  </a:moveTo>
                  <a:lnTo>
                    <a:pt x="205645" y="199930"/>
                  </a:lnTo>
                  <a:lnTo>
                    <a:pt x="0" y="405575"/>
                  </a:lnTo>
                </a:path>
              </a:pathLst>
            </a:custGeom>
            <a:noFill/>
            <a:ln w="31750" cap="rnd">
              <a:solidFill>
                <a:srgbClr val="173147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6" name="Groep 65">
            <a:extLst>
              <a:ext uri="{FF2B5EF4-FFF2-40B4-BE49-F238E27FC236}">
                <a16:creationId xmlns:a16="http://schemas.microsoft.com/office/drawing/2014/main" id="{3D63D541-DC5F-4876-8834-B374B3584365}"/>
              </a:ext>
            </a:extLst>
          </p:cNvPr>
          <p:cNvGrpSpPr/>
          <p:nvPr/>
        </p:nvGrpSpPr>
        <p:grpSpPr>
          <a:xfrm>
            <a:off x="7027968" y="2988954"/>
            <a:ext cx="321155" cy="213577"/>
            <a:chOff x="2037558" y="3569333"/>
            <a:chExt cx="504016" cy="335185"/>
          </a:xfrm>
        </p:grpSpPr>
        <p:cxnSp>
          <p:nvCxnSpPr>
            <p:cNvPr id="67" name="Rechte verbindingslijn 66">
              <a:extLst>
                <a:ext uri="{FF2B5EF4-FFF2-40B4-BE49-F238E27FC236}">
                  <a16:creationId xmlns:a16="http://schemas.microsoft.com/office/drawing/2014/main" id="{D8880BBF-EAB7-4A55-98FF-925C9367638E}"/>
                </a:ext>
              </a:extLst>
            </p:cNvPr>
            <p:cNvCxnSpPr>
              <a:cxnSpLocks/>
            </p:cNvCxnSpPr>
            <p:nvPr/>
          </p:nvCxnSpPr>
          <p:spPr>
            <a:xfrm>
              <a:off x="2037558" y="3736925"/>
              <a:ext cx="504016" cy="0"/>
            </a:xfrm>
            <a:prstGeom prst="line">
              <a:avLst/>
            </a:prstGeom>
            <a:ln w="31750" cap="rnd">
              <a:solidFill>
                <a:srgbClr val="1731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Graphic 17">
              <a:extLst>
                <a:ext uri="{FF2B5EF4-FFF2-40B4-BE49-F238E27FC236}">
                  <a16:creationId xmlns:a16="http://schemas.microsoft.com/office/drawing/2014/main" id="{6BBF0EB9-47BF-4B1E-9EF5-C81321967001}"/>
                </a:ext>
              </a:extLst>
            </p:cNvPr>
            <p:cNvSpPr/>
            <p:nvPr/>
          </p:nvSpPr>
          <p:spPr>
            <a:xfrm>
              <a:off x="2371620" y="3569333"/>
              <a:ext cx="169954" cy="335185"/>
            </a:xfrm>
            <a:custGeom>
              <a:avLst/>
              <a:gdLst>
                <a:gd name="connsiteX0" fmla="*/ 5715 w 205644"/>
                <a:gd name="connsiteY0" fmla="*/ 0 h 405574"/>
                <a:gd name="connsiteX1" fmla="*/ 205645 w 205644"/>
                <a:gd name="connsiteY1" fmla="*/ 199930 h 405574"/>
                <a:gd name="connsiteX2" fmla="*/ 0 w 205644"/>
                <a:gd name="connsiteY2" fmla="*/ 405575 h 40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644" h="405574">
                  <a:moveTo>
                    <a:pt x="5715" y="0"/>
                  </a:moveTo>
                  <a:lnTo>
                    <a:pt x="205645" y="199930"/>
                  </a:lnTo>
                  <a:lnTo>
                    <a:pt x="0" y="405575"/>
                  </a:lnTo>
                </a:path>
              </a:pathLst>
            </a:custGeom>
            <a:noFill/>
            <a:ln w="31750" cap="rnd">
              <a:solidFill>
                <a:srgbClr val="173147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Groep 68">
            <a:extLst>
              <a:ext uri="{FF2B5EF4-FFF2-40B4-BE49-F238E27FC236}">
                <a16:creationId xmlns:a16="http://schemas.microsoft.com/office/drawing/2014/main" id="{97DC1965-DDB8-41D9-A25F-24046F0BB45D}"/>
              </a:ext>
            </a:extLst>
          </p:cNvPr>
          <p:cNvGrpSpPr/>
          <p:nvPr/>
        </p:nvGrpSpPr>
        <p:grpSpPr>
          <a:xfrm>
            <a:off x="9218793" y="2988954"/>
            <a:ext cx="321155" cy="213577"/>
            <a:chOff x="2037558" y="3569333"/>
            <a:chExt cx="504016" cy="335185"/>
          </a:xfrm>
        </p:grpSpPr>
        <p:cxnSp>
          <p:nvCxnSpPr>
            <p:cNvPr id="70" name="Rechte verbindingslijn 69">
              <a:extLst>
                <a:ext uri="{FF2B5EF4-FFF2-40B4-BE49-F238E27FC236}">
                  <a16:creationId xmlns:a16="http://schemas.microsoft.com/office/drawing/2014/main" id="{DE4E32DC-8636-4E7A-84E5-36993126F5DB}"/>
                </a:ext>
              </a:extLst>
            </p:cNvPr>
            <p:cNvCxnSpPr>
              <a:cxnSpLocks/>
            </p:cNvCxnSpPr>
            <p:nvPr/>
          </p:nvCxnSpPr>
          <p:spPr>
            <a:xfrm>
              <a:off x="2037558" y="3736925"/>
              <a:ext cx="504016" cy="0"/>
            </a:xfrm>
            <a:prstGeom prst="line">
              <a:avLst/>
            </a:prstGeom>
            <a:ln w="31750" cap="rnd">
              <a:solidFill>
                <a:srgbClr val="173147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Graphic 17">
              <a:extLst>
                <a:ext uri="{FF2B5EF4-FFF2-40B4-BE49-F238E27FC236}">
                  <a16:creationId xmlns:a16="http://schemas.microsoft.com/office/drawing/2014/main" id="{21307514-CD99-425C-A660-B3613C5134DF}"/>
                </a:ext>
              </a:extLst>
            </p:cNvPr>
            <p:cNvSpPr/>
            <p:nvPr/>
          </p:nvSpPr>
          <p:spPr>
            <a:xfrm>
              <a:off x="2371620" y="3569333"/>
              <a:ext cx="169954" cy="335185"/>
            </a:xfrm>
            <a:custGeom>
              <a:avLst/>
              <a:gdLst>
                <a:gd name="connsiteX0" fmla="*/ 5715 w 205644"/>
                <a:gd name="connsiteY0" fmla="*/ 0 h 405574"/>
                <a:gd name="connsiteX1" fmla="*/ 205645 w 205644"/>
                <a:gd name="connsiteY1" fmla="*/ 199930 h 405574"/>
                <a:gd name="connsiteX2" fmla="*/ 0 w 205644"/>
                <a:gd name="connsiteY2" fmla="*/ 405575 h 405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5644" h="405574">
                  <a:moveTo>
                    <a:pt x="5715" y="0"/>
                  </a:moveTo>
                  <a:lnTo>
                    <a:pt x="205645" y="199930"/>
                  </a:lnTo>
                  <a:lnTo>
                    <a:pt x="0" y="405575"/>
                  </a:lnTo>
                </a:path>
              </a:pathLst>
            </a:custGeom>
            <a:noFill/>
            <a:ln w="31750" cap="rnd">
              <a:solidFill>
                <a:srgbClr val="173147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Rechthoek 3">
            <a:extLst>
              <a:ext uri="{FF2B5EF4-FFF2-40B4-BE49-F238E27FC236}">
                <a16:creationId xmlns:a16="http://schemas.microsoft.com/office/drawing/2014/main" id="{51F61774-18DB-42F3-B2BF-4AAA29ADACB8}"/>
              </a:ext>
            </a:extLst>
          </p:cNvPr>
          <p:cNvSpPr/>
          <p:nvPr/>
        </p:nvSpPr>
        <p:spPr>
          <a:xfrm>
            <a:off x="792000" y="2650899"/>
            <a:ext cx="1852346" cy="8896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Strategy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C12E2CE-1A6C-4CCE-A7AA-CEEEE0F72C84}"/>
              </a:ext>
            </a:extLst>
          </p:cNvPr>
          <p:cNvSpPr/>
          <p:nvPr/>
        </p:nvSpPr>
        <p:spPr>
          <a:xfrm>
            <a:off x="2980913" y="2650899"/>
            <a:ext cx="1852346" cy="8896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Culture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FADDA70-9C64-4C6F-B552-3A937FE4E7EE}"/>
              </a:ext>
            </a:extLst>
          </p:cNvPr>
          <p:cNvSpPr/>
          <p:nvPr/>
        </p:nvSpPr>
        <p:spPr>
          <a:xfrm>
            <a:off x="5169826" y="2650899"/>
            <a:ext cx="1852346" cy="88968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Organizes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EA7370E6-1C86-4C12-B6DB-60712881DCAE}"/>
              </a:ext>
            </a:extLst>
          </p:cNvPr>
          <p:cNvSpPr/>
          <p:nvPr/>
        </p:nvSpPr>
        <p:spPr>
          <a:xfrm>
            <a:off x="7358741" y="2650899"/>
            <a:ext cx="1852346" cy="8896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Resource management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A88200E-F45B-475E-A5A7-5868491B6D0D}"/>
              </a:ext>
            </a:extLst>
          </p:cNvPr>
          <p:cNvSpPr/>
          <p:nvPr/>
        </p:nvSpPr>
        <p:spPr>
          <a:xfrm>
            <a:off x="9547654" y="2650899"/>
            <a:ext cx="1852346" cy="8896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Monitoring</a:t>
            </a:r>
          </a:p>
        </p:txBody>
      </p:sp>
      <p:sp>
        <p:nvSpPr>
          <p:cNvPr id="5" name="Icoon_4_8">
            <a:extLst>
              <a:ext uri="{FF2B5EF4-FFF2-40B4-BE49-F238E27FC236}">
                <a16:creationId xmlns:a16="http://schemas.microsoft.com/office/drawing/2014/main" id="{99551E5D-B641-0EC1-3361-6A1DDB66E476}"/>
              </a:ext>
            </a:extLst>
          </p:cNvPr>
          <p:cNvSpPr>
            <a:spLocks noEditPoints="1"/>
          </p:cNvSpPr>
          <p:nvPr/>
        </p:nvSpPr>
        <p:spPr bwMode="auto">
          <a:xfrm>
            <a:off x="1363536" y="1949391"/>
            <a:ext cx="484933" cy="416525"/>
          </a:xfrm>
          <a:custGeom>
            <a:avLst/>
            <a:gdLst>
              <a:gd name="T0" fmla="*/ 158 w 161"/>
              <a:gd name="T1" fmla="*/ 75 h 162"/>
              <a:gd name="T2" fmla="*/ 86 w 161"/>
              <a:gd name="T3" fmla="*/ 3 h 162"/>
              <a:gd name="T4" fmla="*/ 75 w 161"/>
              <a:gd name="T5" fmla="*/ 3 h 162"/>
              <a:gd name="T6" fmla="*/ 3 w 161"/>
              <a:gd name="T7" fmla="*/ 75 h 162"/>
              <a:gd name="T8" fmla="*/ 3 w 161"/>
              <a:gd name="T9" fmla="*/ 87 h 162"/>
              <a:gd name="T10" fmla="*/ 75 w 161"/>
              <a:gd name="T11" fmla="*/ 159 h 162"/>
              <a:gd name="T12" fmla="*/ 86 w 161"/>
              <a:gd name="T13" fmla="*/ 159 h 162"/>
              <a:gd name="T14" fmla="*/ 158 w 161"/>
              <a:gd name="T15" fmla="*/ 87 h 162"/>
              <a:gd name="T16" fmla="*/ 158 w 161"/>
              <a:gd name="T17" fmla="*/ 75 h 162"/>
              <a:gd name="T18" fmla="*/ 96 w 161"/>
              <a:gd name="T19" fmla="*/ 101 h 162"/>
              <a:gd name="T20" fmla="*/ 96 w 161"/>
              <a:gd name="T21" fmla="*/ 81 h 162"/>
              <a:gd name="T22" fmla="*/ 64 w 161"/>
              <a:gd name="T23" fmla="*/ 81 h 162"/>
              <a:gd name="T24" fmla="*/ 64 w 161"/>
              <a:gd name="T25" fmla="*/ 105 h 162"/>
              <a:gd name="T26" fmla="*/ 48 w 161"/>
              <a:gd name="T27" fmla="*/ 105 h 162"/>
              <a:gd name="T28" fmla="*/ 48 w 161"/>
              <a:gd name="T29" fmla="*/ 73 h 162"/>
              <a:gd name="T30" fmla="*/ 56 w 161"/>
              <a:gd name="T31" fmla="*/ 65 h 162"/>
              <a:gd name="T32" fmla="*/ 96 w 161"/>
              <a:gd name="T33" fmla="*/ 65 h 162"/>
              <a:gd name="T34" fmla="*/ 96 w 161"/>
              <a:gd name="T35" fmla="*/ 45 h 162"/>
              <a:gd name="T36" fmla="*/ 124 w 161"/>
              <a:gd name="T37" fmla="*/ 73 h 162"/>
              <a:gd name="T38" fmla="*/ 96 w 161"/>
              <a:gd name="T39" fmla="*/ 101 h 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62">
                <a:moveTo>
                  <a:pt x="158" y="75"/>
                </a:moveTo>
                <a:cubicBezTo>
                  <a:pt x="86" y="3"/>
                  <a:pt x="86" y="3"/>
                  <a:pt x="86" y="3"/>
                </a:cubicBezTo>
                <a:cubicBezTo>
                  <a:pt x="83" y="0"/>
                  <a:pt x="78" y="0"/>
                  <a:pt x="75" y="3"/>
                </a:cubicBezTo>
                <a:cubicBezTo>
                  <a:pt x="3" y="75"/>
                  <a:pt x="3" y="75"/>
                  <a:pt x="3" y="75"/>
                </a:cubicBezTo>
                <a:cubicBezTo>
                  <a:pt x="0" y="79"/>
                  <a:pt x="0" y="84"/>
                  <a:pt x="3" y="87"/>
                </a:cubicBezTo>
                <a:cubicBezTo>
                  <a:pt x="75" y="159"/>
                  <a:pt x="75" y="159"/>
                  <a:pt x="75" y="159"/>
                </a:cubicBezTo>
                <a:cubicBezTo>
                  <a:pt x="78" y="162"/>
                  <a:pt x="83" y="162"/>
                  <a:pt x="86" y="159"/>
                </a:cubicBezTo>
                <a:cubicBezTo>
                  <a:pt x="158" y="87"/>
                  <a:pt x="158" y="87"/>
                  <a:pt x="158" y="87"/>
                </a:cubicBezTo>
                <a:cubicBezTo>
                  <a:pt x="161" y="84"/>
                  <a:pt x="161" y="79"/>
                  <a:pt x="158" y="75"/>
                </a:cubicBezTo>
                <a:moveTo>
                  <a:pt x="96" y="101"/>
                </a:moveTo>
                <a:cubicBezTo>
                  <a:pt x="96" y="81"/>
                  <a:pt x="96" y="81"/>
                  <a:pt x="96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64" y="105"/>
                  <a:pt x="64" y="105"/>
                  <a:pt x="64" y="105"/>
                </a:cubicBezTo>
                <a:cubicBezTo>
                  <a:pt x="48" y="105"/>
                  <a:pt x="48" y="105"/>
                  <a:pt x="48" y="105"/>
                </a:cubicBezTo>
                <a:cubicBezTo>
                  <a:pt x="48" y="73"/>
                  <a:pt x="48" y="73"/>
                  <a:pt x="48" y="73"/>
                </a:cubicBezTo>
                <a:cubicBezTo>
                  <a:pt x="48" y="69"/>
                  <a:pt x="52" y="65"/>
                  <a:pt x="56" y="65"/>
                </a:cubicBezTo>
                <a:cubicBezTo>
                  <a:pt x="96" y="65"/>
                  <a:pt x="96" y="65"/>
                  <a:pt x="96" y="65"/>
                </a:cubicBezTo>
                <a:cubicBezTo>
                  <a:pt x="96" y="45"/>
                  <a:pt x="96" y="45"/>
                  <a:pt x="96" y="45"/>
                </a:cubicBezTo>
                <a:cubicBezTo>
                  <a:pt x="124" y="73"/>
                  <a:pt x="124" y="73"/>
                  <a:pt x="124" y="73"/>
                </a:cubicBezTo>
                <a:lnTo>
                  <a:pt x="96" y="101"/>
                </a:lnTo>
                <a:close/>
              </a:path>
            </a:pathLst>
          </a:custGeom>
          <a:solidFill>
            <a:srgbClr val="1930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Icoon_1_4">
            <a:extLst>
              <a:ext uri="{FF2B5EF4-FFF2-40B4-BE49-F238E27FC236}">
                <a16:creationId xmlns:a16="http://schemas.microsoft.com/office/drawing/2014/main" id="{9FB67BE5-3D9D-E062-61D3-079B88EDA679}"/>
              </a:ext>
            </a:extLst>
          </p:cNvPr>
          <p:cNvSpPr>
            <a:spLocks noEditPoints="1"/>
          </p:cNvSpPr>
          <p:nvPr/>
        </p:nvSpPr>
        <p:spPr bwMode="auto">
          <a:xfrm>
            <a:off x="10131887" y="1952095"/>
            <a:ext cx="415265" cy="415265"/>
          </a:xfrm>
          <a:custGeom>
            <a:avLst/>
            <a:gdLst>
              <a:gd name="T0" fmla="*/ 41 w 108"/>
              <a:gd name="T1" fmla="*/ 108 h 108"/>
              <a:gd name="T2" fmla="*/ 68 w 108"/>
              <a:gd name="T3" fmla="*/ 108 h 108"/>
              <a:gd name="T4" fmla="*/ 68 w 108"/>
              <a:gd name="T5" fmla="*/ 0 h 108"/>
              <a:gd name="T6" fmla="*/ 41 w 108"/>
              <a:gd name="T7" fmla="*/ 0 h 108"/>
              <a:gd name="T8" fmla="*/ 41 w 108"/>
              <a:gd name="T9" fmla="*/ 108 h 108"/>
              <a:gd name="T10" fmla="*/ 0 w 108"/>
              <a:gd name="T11" fmla="*/ 108 h 108"/>
              <a:gd name="T12" fmla="*/ 27 w 108"/>
              <a:gd name="T13" fmla="*/ 108 h 108"/>
              <a:gd name="T14" fmla="*/ 27 w 108"/>
              <a:gd name="T15" fmla="*/ 54 h 108"/>
              <a:gd name="T16" fmla="*/ 0 w 108"/>
              <a:gd name="T17" fmla="*/ 54 h 108"/>
              <a:gd name="T18" fmla="*/ 0 w 108"/>
              <a:gd name="T19" fmla="*/ 108 h 108"/>
              <a:gd name="T20" fmla="*/ 82 w 108"/>
              <a:gd name="T21" fmla="*/ 108 h 108"/>
              <a:gd name="T22" fmla="*/ 108 w 108"/>
              <a:gd name="T23" fmla="*/ 108 h 108"/>
              <a:gd name="T24" fmla="*/ 108 w 108"/>
              <a:gd name="T25" fmla="*/ 33 h 108"/>
              <a:gd name="T26" fmla="*/ 82 w 108"/>
              <a:gd name="T27" fmla="*/ 33 h 108"/>
              <a:gd name="T28" fmla="*/ 82 w 108"/>
              <a:gd name="T29" fmla="*/ 108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" h="108">
                <a:moveTo>
                  <a:pt x="41" y="108"/>
                </a:moveTo>
                <a:lnTo>
                  <a:pt x="68" y="108"/>
                </a:lnTo>
                <a:lnTo>
                  <a:pt x="68" y="0"/>
                </a:lnTo>
                <a:lnTo>
                  <a:pt x="41" y="0"/>
                </a:lnTo>
                <a:lnTo>
                  <a:pt x="41" y="108"/>
                </a:lnTo>
                <a:close/>
                <a:moveTo>
                  <a:pt x="0" y="108"/>
                </a:moveTo>
                <a:lnTo>
                  <a:pt x="27" y="108"/>
                </a:lnTo>
                <a:lnTo>
                  <a:pt x="27" y="54"/>
                </a:lnTo>
                <a:lnTo>
                  <a:pt x="0" y="54"/>
                </a:lnTo>
                <a:lnTo>
                  <a:pt x="0" y="108"/>
                </a:lnTo>
                <a:close/>
                <a:moveTo>
                  <a:pt x="82" y="108"/>
                </a:moveTo>
                <a:lnTo>
                  <a:pt x="108" y="108"/>
                </a:lnTo>
                <a:lnTo>
                  <a:pt x="108" y="33"/>
                </a:lnTo>
                <a:lnTo>
                  <a:pt x="82" y="33"/>
                </a:lnTo>
                <a:lnTo>
                  <a:pt x="82" y="108"/>
                </a:lnTo>
                <a:close/>
              </a:path>
            </a:pathLst>
          </a:custGeom>
          <a:solidFill>
            <a:srgbClr val="1930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00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tekst 27">
            <a:extLst>
              <a:ext uri="{FF2B5EF4-FFF2-40B4-BE49-F238E27FC236}">
                <a16:creationId xmlns:a16="http://schemas.microsoft.com/office/drawing/2014/main" id="{08E8BE26-D1C9-4A33-82AC-B4C3D15B56C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95999" y="394958"/>
            <a:ext cx="6293996" cy="456120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FC254FE1-71C6-FEAE-4677-7D926AA2BA4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4" b="10984"/>
          <a:stretch>
            <a:fillRect/>
          </a:stretch>
        </p:blipFill>
        <p:spPr/>
      </p:pic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F0F5B3A9-A262-4E0D-9463-9B6A303198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98000" y="-1"/>
            <a:ext cx="6293999" cy="5745181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3" name="Vertical Text Placeholder 12">
            <a:extLst>
              <a:ext uri="{FF2B5EF4-FFF2-40B4-BE49-F238E27FC236}">
                <a16:creationId xmlns:a16="http://schemas.microsoft.com/office/drawing/2014/main" id="{94C297A0-12D9-43D4-993D-094C056DB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US" dirty="0"/>
              <a:t>Excellence is not a skill, it’s an attitude.</a:t>
            </a:r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8E26B9-6BEE-43A6-BADA-B5EA5D120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5999" y="6176083"/>
            <a:ext cx="288000" cy="288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jdelijke aanduiding voor verticale tekst 24">
            <a:extLst>
              <a:ext uri="{FF2B5EF4-FFF2-40B4-BE49-F238E27FC236}">
                <a16:creationId xmlns:a16="http://schemas.microsoft.com/office/drawing/2014/main" id="{4B03FD24-2E52-4D75-991B-459BFCEF7A2F}"/>
              </a:ext>
            </a:extLst>
          </p:cNvPr>
          <p:cNvSpPr>
            <a:spLocks noGrp="1"/>
          </p:cNvSpPr>
          <p:nvPr>
            <p:ph type="body" orient="vert" idx="15"/>
          </p:nvPr>
        </p:nvSpPr>
        <p:spPr>
          <a:xfrm>
            <a:off x="6619281" y="1650648"/>
            <a:ext cx="511791" cy="392375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6" name="Tijdelijke aanduiding voor verticale tekst 25">
            <a:extLst>
              <a:ext uri="{FF2B5EF4-FFF2-40B4-BE49-F238E27FC236}">
                <a16:creationId xmlns:a16="http://schemas.microsoft.com/office/drawing/2014/main" id="{DDAC114C-63FD-4623-A962-40B8A91F3EEC}"/>
              </a:ext>
            </a:extLst>
          </p:cNvPr>
          <p:cNvSpPr>
            <a:spLocks noGrp="1"/>
          </p:cNvSpPr>
          <p:nvPr>
            <p:ph type="body" orient="vert" idx="16"/>
          </p:nvPr>
        </p:nvSpPr>
        <p:spPr>
          <a:xfrm rot="10800000" flipH="1" flipV="1">
            <a:off x="10964949" y="4068397"/>
            <a:ext cx="511791" cy="392375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" name="Vertical Text Placeholder 14">
            <a:extLst>
              <a:ext uri="{FF2B5EF4-FFF2-40B4-BE49-F238E27FC236}">
                <a16:creationId xmlns:a16="http://schemas.microsoft.com/office/drawing/2014/main" id="{8F064756-F3E4-4AE1-9D18-879FAA03DB9D}"/>
              </a:ext>
            </a:extLst>
          </p:cNvPr>
          <p:cNvSpPr>
            <a:spLocks noGrp="1"/>
          </p:cNvSpPr>
          <p:nvPr>
            <p:ph type="body" orient="vert" idx="17"/>
          </p:nvPr>
        </p:nvSpPr>
        <p:spPr/>
        <p:txBody>
          <a:bodyPr/>
          <a:lstStyle/>
          <a:p>
            <a:r>
              <a:rPr lang="en-GB" dirty="0"/>
              <a:t>Ralph Marston</a:t>
            </a:r>
          </a:p>
        </p:txBody>
      </p:sp>
    </p:spTree>
    <p:extLst>
      <p:ext uri="{BB962C8B-B14F-4D97-AF65-F5344CB8AC3E}">
        <p14:creationId xmlns:p14="http://schemas.microsoft.com/office/powerpoint/2010/main" val="52801714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afbeelding 2" descr="Afbeelding met muur, persoon, binnen, venster&#10;&#10;Automatisch gegenereerde beschrijving">
            <a:extLst>
              <a:ext uri="{FF2B5EF4-FFF2-40B4-BE49-F238E27FC236}">
                <a16:creationId xmlns:a16="http://schemas.microsoft.com/office/drawing/2014/main" id="{F21A2D8C-C999-483C-B6BE-FF832E2876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79D741-79C4-487E-B01E-DA535A56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B8E3EAF7-34BF-41D5-B7C1-BDF51758D2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0445520-0E7F-850A-D8BD-C6FC0FAFA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662289"/>
            <a:ext cx="3361974" cy="637849"/>
          </a:xfrm>
        </p:spPr>
        <p:txBody>
          <a:bodyPr/>
          <a:lstStyle/>
          <a:p>
            <a:r>
              <a:rPr lang="en-GB" dirty="0"/>
              <a:t>Life of a team lead</a:t>
            </a:r>
          </a:p>
        </p:txBody>
      </p:sp>
    </p:spTree>
    <p:extLst>
      <p:ext uri="{BB962C8B-B14F-4D97-AF65-F5344CB8AC3E}">
        <p14:creationId xmlns:p14="http://schemas.microsoft.com/office/powerpoint/2010/main" val="424502764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5FDCBFC0-8331-4975-8F61-62EBBB275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792000"/>
            <a:ext cx="6472822" cy="416525"/>
          </a:xfrm>
        </p:spPr>
        <p:txBody>
          <a:bodyPr/>
          <a:lstStyle/>
          <a:p>
            <a:r>
              <a:rPr lang="en-GB" dirty="0"/>
              <a:t>Sometimes it’s just about being there…</a:t>
            </a:r>
          </a:p>
        </p:txBody>
      </p:sp>
      <p:sp>
        <p:nvSpPr>
          <p:cNvPr id="18" name="Tijdelijke aanduiding voor verticale tekst 17">
            <a:extLst>
              <a:ext uri="{FF2B5EF4-FFF2-40B4-BE49-F238E27FC236}">
                <a16:creationId xmlns:a16="http://schemas.microsoft.com/office/drawing/2014/main" id="{841A868C-7D66-461F-AF13-22C6459B9D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r>
              <a:rPr lang="en-GB" dirty="0"/>
              <a:t>As a team lead your mainly responsible for overseeing a group of employees, provide direction, support and mentorship.</a:t>
            </a:r>
          </a:p>
          <a:p>
            <a:pPr lvl="3"/>
            <a:r>
              <a:rPr lang="en-GB" dirty="0"/>
              <a:t>Sometimes you are there to take in their joy or complaints, stick up for your team when they need to, or push them forward when they need a nudge.</a:t>
            </a:r>
            <a:br>
              <a:rPr lang="en-GB" dirty="0"/>
            </a:br>
            <a:endParaRPr lang="en-GB" dirty="0"/>
          </a:p>
          <a:p>
            <a:pPr lvl="5"/>
            <a:r>
              <a:rPr lang="en-GB" dirty="0"/>
              <a:t>Ensures:</a:t>
            </a:r>
          </a:p>
          <a:p>
            <a:pPr lvl="6"/>
            <a:r>
              <a:rPr lang="en-GB" dirty="0"/>
              <a:t>Access to growth mechanisms</a:t>
            </a:r>
          </a:p>
          <a:p>
            <a:pPr lvl="6"/>
            <a:r>
              <a:rPr lang="en-GB" dirty="0"/>
              <a:t>Collaboration</a:t>
            </a:r>
          </a:p>
          <a:p>
            <a:pPr lvl="6"/>
            <a:r>
              <a:rPr lang="en-GB" dirty="0"/>
              <a:t>Balance</a:t>
            </a:r>
          </a:p>
          <a:p>
            <a:pPr lvl="6"/>
            <a:endParaRPr lang="en-GB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85FB6D9-2EA7-4C27-9D30-E1248EA26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5DC5B-6873-43DB-ADC7-B15ACCE0DFDB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30FF1F35-6F86-45ED-8A24-000BF77847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BBF62366-2EE9-4059-9838-BBEB5962AF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r="28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809918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01.ORTEC INTRO">
  <a:themeElements>
    <a:clrScheme name="Aangepast 24">
      <a:dk1>
        <a:sysClr val="windowText" lastClr="000000"/>
      </a:dk1>
      <a:lt1>
        <a:sysClr val="window" lastClr="FFFFFF"/>
      </a:lt1>
      <a:dk2>
        <a:srgbClr val="B2B2BA"/>
      </a:dk2>
      <a:lt2>
        <a:srgbClr val="EBEBED"/>
      </a:lt2>
      <a:accent1>
        <a:srgbClr val="002E67"/>
      </a:accent1>
      <a:accent2>
        <a:srgbClr val="EE7D11"/>
      </a:accent2>
      <a:accent3>
        <a:srgbClr val="4796B0"/>
      </a:accent3>
      <a:accent4>
        <a:srgbClr val="A90074"/>
      </a:accent4>
      <a:accent5>
        <a:srgbClr val="00687F"/>
      </a:accent5>
      <a:accent6>
        <a:srgbClr val="84BF42"/>
      </a:accent6>
      <a:hlink>
        <a:srgbClr val="F67D2A"/>
      </a:hlink>
      <a:folHlink>
        <a:srgbClr val="012C67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2.ORTEC TEXT">
  <a:themeElements>
    <a:clrScheme name="Aangepast 25">
      <a:dk1>
        <a:sysClr val="windowText" lastClr="000000"/>
      </a:dk1>
      <a:lt1>
        <a:sysClr val="window" lastClr="FFFFFF"/>
      </a:lt1>
      <a:dk2>
        <a:srgbClr val="B2B2BA"/>
      </a:dk2>
      <a:lt2>
        <a:srgbClr val="EBEBED"/>
      </a:lt2>
      <a:accent1>
        <a:srgbClr val="002E67"/>
      </a:accent1>
      <a:accent2>
        <a:srgbClr val="EE7D11"/>
      </a:accent2>
      <a:accent3>
        <a:srgbClr val="4796B0"/>
      </a:accent3>
      <a:accent4>
        <a:srgbClr val="A90074"/>
      </a:accent4>
      <a:accent5>
        <a:srgbClr val="00687F"/>
      </a:accent5>
      <a:accent6>
        <a:srgbClr val="84BF42"/>
      </a:accent6>
      <a:hlink>
        <a:srgbClr val="F67D2A"/>
      </a:hlink>
      <a:folHlink>
        <a:srgbClr val="012C67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.ORTEC VISUAL">
  <a:themeElements>
    <a:clrScheme name="Aangepast 26">
      <a:dk1>
        <a:sysClr val="windowText" lastClr="000000"/>
      </a:dk1>
      <a:lt1>
        <a:sysClr val="window" lastClr="FFFFFF"/>
      </a:lt1>
      <a:dk2>
        <a:srgbClr val="B2B2BA"/>
      </a:dk2>
      <a:lt2>
        <a:srgbClr val="EBEBED"/>
      </a:lt2>
      <a:accent1>
        <a:srgbClr val="002E67"/>
      </a:accent1>
      <a:accent2>
        <a:srgbClr val="EE7D11"/>
      </a:accent2>
      <a:accent3>
        <a:srgbClr val="4796B0"/>
      </a:accent3>
      <a:accent4>
        <a:srgbClr val="A90074"/>
      </a:accent4>
      <a:accent5>
        <a:srgbClr val="00687F"/>
      </a:accent5>
      <a:accent6>
        <a:srgbClr val="84BF42"/>
      </a:accent6>
      <a:hlink>
        <a:srgbClr val="F67D2A"/>
      </a:hlink>
      <a:folHlink>
        <a:srgbClr val="012C67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.ORTEC GRAPH ">
  <a:themeElements>
    <a:clrScheme name="Aangepast 27">
      <a:dk1>
        <a:sysClr val="windowText" lastClr="000000"/>
      </a:dk1>
      <a:lt1>
        <a:sysClr val="window" lastClr="FFFFFF"/>
      </a:lt1>
      <a:dk2>
        <a:srgbClr val="B2B2BA"/>
      </a:dk2>
      <a:lt2>
        <a:srgbClr val="EBEBED"/>
      </a:lt2>
      <a:accent1>
        <a:srgbClr val="002E67"/>
      </a:accent1>
      <a:accent2>
        <a:srgbClr val="EE7D11"/>
      </a:accent2>
      <a:accent3>
        <a:srgbClr val="4796B0"/>
      </a:accent3>
      <a:accent4>
        <a:srgbClr val="A90074"/>
      </a:accent4>
      <a:accent5>
        <a:srgbClr val="00687F"/>
      </a:accent5>
      <a:accent6>
        <a:srgbClr val="84BF42"/>
      </a:accent6>
      <a:hlink>
        <a:srgbClr val="F67D2A"/>
      </a:hlink>
      <a:folHlink>
        <a:srgbClr val="012C67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TEC TEMPLATE - SLIDEBUILDER">
  <a:themeElements>
    <a:clrScheme name="Aangepast 24">
      <a:dk1>
        <a:sysClr val="windowText" lastClr="000000"/>
      </a:dk1>
      <a:lt1>
        <a:sysClr val="window" lastClr="FFFFFF"/>
      </a:lt1>
      <a:dk2>
        <a:srgbClr val="B2B2BA"/>
      </a:dk2>
      <a:lt2>
        <a:srgbClr val="EBEBED"/>
      </a:lt2>
      <a:accent1>
        <a:srgbClr val="002E67"/>
      </a:accent1>
      <a:accent2>
        <a:srgbClr val="EE7D11"/>
      </a:accent2>
      <a:accent3>
        <a:srgbClr val="4796B0"/>
      </a:accent3>
      <a:accent4>
        <a:srgbClr val="A90074"/>
      </a:accent4>
      <a:accent5>
        <a:srgbClr val="00687F"/>
      </a:accent5>
      <a:accent6>
        <a:srgbClr val="84BF42"/>
      </a:accent6>
      <a:hlink>
        <a:srgbClr val="F67D2A"/>
      </a:hlink>
      <a:folHlink>
        <a:srgbClr val="012C67"/>
      </a:folHlink>
    </a:clrScheme>
    <a:fontScheme name="Custom 5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44000" tIns="144000" rIns="144000" bIns="144000" rtlCol="0" anchor="ctr"/>
      <a:lstStyle>
        <a:defPPr algn="ctr"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rnd">
          <a:solidFill>
            <a:schemeClr val="accent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2204</TotalTime>
  <Words>1020</Words>
  <Application>Microsoft Office PowerPoint</Application>
  <PresentationFormat>Widescreen</PresentationFormat>
  <Paragraphs>156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Segoe UI Light</vt:lpstr>
      <vt:lpstr>Wingdings</vt:lpstr>
      <vt:lpstr>01.ORTEC INTRO</vt:lpstr>
      <vt:lpstr>02.ORTEC TEXT</vt:lpstr>
      <vt:lpstr>03.ORTEC VISUAL</vt:lpstr>
      <vt:lpstr>04.ORTEC GRAPH </vt:lpstr>
      <vt:lpstr>ORTEC TEMPLATE - SLIDEBUILDER</vt:lpstr>
      <vt:lpstr>Ops and Project Management</vt:lpstr>
      <vt:lpstr>Intro</vt:lpstr>
      <vt:lpstr>ORTEC. Data-driven decisions. Better results.</vt:lpstr>
      <vt:lpstr>The big picture</vt:lpstr>
      <vt:lpstr>From A to B to ...</vt:lpstr>
      <vt:lpstr>Some of the processes (of Ops Mng)</vt:lpstr>
      <vt:lpstr>PowerPoint Presentation</vt:lpstr>
      <vt:lpstr>Life of a team lead</vt:lpstr>
      <vt:lpstr>Sometimes it’s just about being there…</vt:lpstr>
      <vt:lpstr>Just a few team lead challenges…</vt:lpstr>
      <vt:lpstr>How to PM</vt:lpstr>
      <vt:lpstr>The PM definition and key responsibilities</vt:lpstr>
      <vt:lpstr>The more boring part of the job</vt:lpstr>
      <vt:lpstr>Image – White logo</vt:lpstr>
      <vt:lpstr>PowerPoint Presentation</vt:lpstr>
      <vt:lpstr>Choosing the right methodology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Eline Schoe</dc:creator>
  <cp:lastModifiedBy>Alexandru Nichita</cp:lastModifiedBy>
  <cp:revision>194</cp:revision>
  <dcterms:created xsi:type="dcterms:W3CDTF">2018-03-15T13:05:51Z</dcterms:created>
  <dcterms:modified xsi:type="dcterms:W3CDTF">2024-11-11T12:22:18Z</dcterms:modified>
</cp:coreProperties>
</file>